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0" r:id="rId2"/>
    <p:sldId id="291" r:id="rId3"/>
    <p:sldId id="292" r:id="rId4"/>
    <p:sldId id="293" r:id="rId5"/>
    <p:sldId id="295" r:id="rId6"/>
    <p:sldId id="296" r:id="rId7"/>
    <p:sldId id="298" r:id="rId8"/>
    <p:sldId id="299" r:id="rId9"/>
    <p:sldId id="300" r:id="rId10"/>
    <p:sldId id="301" r:id="rId11"/>
    <p:sldId id="302" r:id="rId12"/>
    <p:sldId id="303" r:id="rId13"/>
    <p:sldId id="304" r:id="rId14"/>
  </p:sldIdLst>
  <p:sldSz cx="12188825" cy="6858000"/>
  <p:notesSz cx="7312025" cy="9598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FF"/>
    <a:srgbClr val="009530"/>
    <a:srgbClr val="626469"/>
    <a:srgbClr val="3FAE49"/>
    <a:srgbClr val="4FA600"/>
    <a:srgbClr val="42B4E6"/>
    <a:srgbClr val="4F4F4F"/>
    <a:srgbClr val="777777"/>
    <a:srgbClr val="E47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4" autoAdjust="0"/>
    <p:restoredTop sz="71200" autoAdjust="0"/>
  </p:normalViewPr>
  <p:slideViewPr>
    <p:cSldViewPr snapToGrid="0" snapToObjects="1">
      <p:cViewPr>
        <p:scale>
          <a:sx n="66" d="100"/>
          <a:sy n="66" d="100"/>
        </p:scale>
        <p:origin x="-1584" y="-72"/>
      </p:cViewPr>
      <p:guideLst>
        <p:guide orient="horz" pos="246"/>
        <p:guide orient="horz" pos="4075"/>
        <p:guide pos="3084"/>
        <p:guide pos="383"/>
        <p:guide pos="7294"/>
        <p:guide pos="1680"/>
        <p:guide pos="1786"/>
        <p:guide pos="3190"/>
        <p:guide pos="4488"/>
        <p:guide pos="4595"/>
        <p:guide pos="5892"/>
        <p:guide pos="60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024" y="-96"/>
      </p:cViewPr>
      <p:guideLst>
        <p:guide orient="horz" pos="3023"/>
        <p:guide pos="23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544" cy="479901"/>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idx="1"/>
          </p:nvPr>
        </p:nvSpPr>
        <p:spPr>
          <a:xfrm>
            <a:off x="4141789" y="0"/>
            <a:ext cx="3168544" cy="479901"/>
          </a:xfrm>
          <a:prstGeom prst="rect">
            <a:avLst/>
          </a:prstGeom>
        </p:spPr>
        <p:txBody>
          <a:bodyPr vert="horz" lIns="96625" tIns="48312" rIns="96625" bIns="48312" rtlCol="0"/>
          <a:lstStyle>
            <a:lvl1pPr algn="r">
              <a:defRPr sz="1300"/>
            </a:lvl1pPr>
          </a:lstStyle>
          <a:p>
            <a:fld id="{323A1176-C8DD-4CA5-8562-1D1161873E00}" type="datetimeFigureOut">
              <a:rPr lang="en-US" smtClean="0"/>
              <a:pPr/>
              <a:t>9/19/2014</a:t>
            </a:fld>
            <a:endParaRPr lang="en-US"/>
          </a:p>
        </p:txBody>
      </p:sp>
      <p:sp>
        <p:nvSpPr>
          <p:cNvPr id="4" name="Slide Image Placeholder 3"/>
          <p:cNvSpPr>
            <a:spLocks noGrp="1" noRot="1" noChangeAspect="1"/>
          </p:cNvSpPr>
          <p:nvPr>
            <p:ph type="sldImg" idx="2"/>
          </p:nvPr>
        </p:nvSpPr>
        <p:spPr>
          <a:xfrm>
            <a:off x="457200" y="719138"/>
            <a:ext cx="6397625" cy="3600450"/>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731203" y="4559062"/>
            <a:ext cx="5849620" cy="4319111"/>
          </a:xfrm>
          <a:prstGeom prst="rect">
            <a:avLst/>
          </a:prstGeom>
        </p:spPr>
        <p:txBody>
          <a:bodyPr vert="horz" lIns="96625" tIns="48312" rIns="96625" bIns="483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6458"/>
            <a:ext cx="3168544" cy="479901"/>
          </a:xfrm>
          <a:prstGeom prst="rect">
            <a:avLst/>
          </a:prstGeom>
        </p:spPr>
        <p:txBody>
          <a:bodyPr vert="horz" lIns="96625" tIns="48312" rIns="96625"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4141789" y="9116458"/>
            <a:ext cx="3168544" cy="479901"/>
          </a:xfrm>
          <a:prstGeom prst="rect">
            <a:avLst/>
          </a:prstGeom>
        </p:spPr>
        <p:txBody>
          <a:bodyPr vert="horz" lIns="96625" tIns="48312" rIns="96625" bIns="48312" rtlCol="0" anchor="b"/>
          <a:lstStyle>
            <a:lvl1pPr algn="r">
              <a:defRPr sz="1300"/>
            </a:lvl1pPr>
          </a:lstStyle>
          <a:p>
            <a:fld id="{1CEAC983-54EE-4F70-BDD0-102B71A5E8E3}" type="slidenum">
              <a:rPr lang="en-US" smtClean="0"/>
              <a:pPr/>
              <a:t>‹#›</a:t>
            </a:fld>
            <a:endParaRPr lang="en-US"/>
          </a:p>
        </p:txBody>
      </p:sp>
    </p:spTree>
    <p:extLst>
      <p:ext uri="{BB962C8B-B14F-4D97-AF65-F5344CB8AC3E}">
        <p14:creationId xmlns:p14="http://schemas.microsoft.com/office/powerpoint/2010/main" xmlns="" val="383952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charset="0"/>
              </a:rPr>
              <a:t> Links to all relevant support material can be found at www.serelays.com</a:t>
            </a:r>
          </a:p>
          <a:p>
            <a:pPr>
              <a:buFontTx/>
              <a:buChar char="•"/>
            </a:pPr>
            <a:r>
              <a:rPr lang="en-US" dirty="0" smtClean="0">
                <a:latin typeface="Arial" charset="0"/>
              </a:rPr>
              <a:t> SERelays.com provides you with the ability to download 2D/3D</a:t>
            </a:r>
            <a:r>
              <a:rPr lang="en-US" baseline="0" dirty="0" smtClean="0">
                <a:latin typeface="Arial" charset="0"/>
              </a:rPr>
              <a:t> CAD drawings, </a:t>
            </a:r>
            <a:r>
              <a:rPr lang="en-US" dirty="0" smtClean="0">
                <a:latin typeface="Arial" charset="0"/>
              </a:rPr>
              <a:t>Product Images, Interactive</a:t>
            </a:r>
            <a:r>
              <a:rPr lang="en-US" baseline="0" dirty="0" smtClean="0">
                <a:latin typeface="Arial" charset="0"/>
              </a:rPr>
              <a:t> </a:t>
            </a:r>
            <a:r>
              <a:rPr lang="en-US" baseline="0" dirty="0" err="1" smtClean="0">
                <a:latin typeface="Arial" charset="0"/>
              </a:rPr>
              <a:t>e</a:t>
            </a:r>
            <a:r>
              <a:rPr lang="en-US" dirty="0" err="1" smtClean="0">
                <a:latin typeface="Arial" charset="0"/>
              </a:rPr>
              <a:t>Catalogs</a:t>
            </a:r>
            <a:r>
              <a:rPr lang="en-US" dirty="0" smtClean="0">
                <a:latin typeface="Arial" charset="0"/>
              </a:rPr>
              <a:t>, Parametric Search,</a:t>
            </a:r>
            <a:r>
              <a:rPr lang="en-US" baseline="0" dirty="0" smtClean="0">
                <a:latin typeface="Arial" charset="0"/>
              </a:rPr>
              <a:t> </a:t>
            </a:r>
            <a:r>
              <a:rPr lang="en-US" dirty="0" smtClean="0">
                <a:latin typeface="Arial" charset="0"/>
              </a:rPr>
              <a:t>Environmental Considerations, and much more!</a:t>
            </a:r>
          </a:p>
          <a:p>
            <a:pPr>
              <a:buFontTx/>
              <a:buChar char="•"/>
            </a:pPr>
            <a:endParaRPr lang="en-US" dirty="0" smtClean="0">
              <a:latin typeface="Arial" charset="0"/>
            </a:endParaRPr>
          </a:p>
        </p:txBody>
      </p:sp>
      <p:sp>
        <p:nvSpPr>
          <p:cNvPr id="4" name="Slide Number Placeholder 3"/>
          <p:cNvSpPr>
            <a:spLocks noGrp="1"/>
          </p:cNvSpPr>
          <p:nvPr>
            <p:ph type="sldNum" sz="quarter" idx="10"/>
          </p:nvPr>
        </p:nvSpPr>
        <p:spPr/>
        <p:txBody>
          <a:bodyPr/>
          <a:lstStyle/>
          <a:p>
            <a:fld id="{1CEAC983-54EE-4F70-BDD0-102B71A5E8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AC983-54EE-4F70-BDD0-102B71A5E8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AC983-54EE-4F70-BDD0-102B71A5E8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AC983-54EE-4F70-BDD0-102B71A5E8E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The agenda for today will begin with this session’s objectives, followed by a review of the relay product offer, Competitive Cross Reference, Application Memos, available support tools, and conclude with a call to action </a:t>
            </a:r>
          </a:p>
        </p:txBody>
      </p:sp>
      <p:sp>
        <p:nvSpPr>
          <p:cNvPr id="4" name="Slide Number Placeholder 3"/>
          <p:cNvSpPr>
            <a:spLocks noGrp="1"/>
          </p:cNvSpPr>
          <p:nvPr>
            <p:ph type="sldNum" sz="quarter" idx="10"/>
          </p:nvPr>
        </p:nvSpPr>
        <p:spPr/>
        <p:txBody>
          <a:bodyPr/>
          <a:lstStyle/>
          <a:p>
            <a:fld id="{1CEAC983-54EE-4F70-BDD0-102B71A5E8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By the end of this session, you will know the 792’s unique value propositions, their primary applications, their target customers and markets, and their advantages over the competition.  You will also learn which sales strategies to use, where you can find support tools and resources, and whom to contact for technical support.</a:t>
            </a:r>
          </a:p>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charset="0"/>
              </a:rPr>
              <a:t>The new 792 Relay is the direct replacement for the 782 control  series relay. </a:t>
            </a:r>
          </a:p>
          <a:p>
            <a:pPr>
              <a:buFontTx/>
              <a:buChar char="•"/>
            </a:pPr>
            <a:r>
              <a:rPr lang="en-US" dirty="0" smtClean="0">
                <a:latin typeface="Arial" charset="0"/>
              </a:rPr>
              <a:t>They are an industry standard plug-in relay and socket design, but as you’ll see our product features differentiate us from the competition.</a:t>
            </a:r>
          </a:p>
          <a:p>
            <a:pPr>
              <a:buFontTx/>
              <a:buChar char="•"/>
            </a:pPr>
            <a:r>
              <a:rPr lang="en-US" dirty="0" smtClean="0">
                <a:latin typeface="Arial" charset="0"/>
              </a:rPr>
              <a:t> With ratings up to 12 A and 1 Horsepower, the 792 relays are ideal for controlling small motors and pumps.</a:t>
            </a:r>
          </a:p>
          <a:p>
            <a:pPr>
              <a:buFontTx/>
              <a:buChar char="•"/>
            </a:pPr>
            <a:r>
              <a:rPr lang="en-US" dirty="0" smtClean="0">
                <a:latin typeface="Arial" charset="0"/>
              </a:rPr>
              <a:t> 2 and 4 pole models allow you to simultaneously control separate, individual circuits while conserving precious panel space</a:t>
            </a:r>
          </a:p>
          <a:p>
            <a:pPr>
              <a:buFontTx/>
              <a:buChar char="•"/>
            </a:pPr>
            <a:r>
              <a:rPr lang="en-US" dirty="0" smtClean="0">
                <a:latin typeface="Arial" charset="0"/>
              </a:rPr>
              <a:t> 3A Low-level switching versions are also available; these are for switching low signals in monitoring applications.</a:t>
            </a:r>
          </a:p>
          <a:p>
            <a:pPr>
              <a:buFontTx/>
              <a:buChar char="•"/>
            </a:pPr>
            <a:r>
              <a:rPr lang="en-US" dirty="0" smtClean="0">
                <a:latin typeface="Arial" charset="0"/>
              </a:rPr>
              <a:t>Also our relays are a drop-in</a:t>
            </a:r>
            <a:r>
              <a:rPr lang="en-US" baseline="0" dirty="0" smtClean="0">
                <a:latin typeface="Arial" charset="0"/>
              </a:rPr>
              <a:t> replacement for Omron’s MY series</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Char char="•"/>
            </a:pPr>
            <a:r>
              <a:rPr lang="en-US" sz="1300" dirty="0" smtClean="0">
                <a:latin typeface="Arial" charset="0"/>
                <a:cs typeface="Arial" charset="0"/>
              </a:rPr>
              <a:t>The 792 family stands apart from competition due to our “Complete System Solution”, which means the complete installation (socket, relay, clips, bus jumpers … whatever components you choose) are UL Listed as a complete product when your installation is finished.</a:t>
            </a:r>
          </a:p>
          <a:p>
            <a:pPr>
              <a:buFontTx/>
              <a:buChar char="•"/>
            </a:pPr>
            <a:endParaRPr lang="en-US" sz="1300" dirty="0" smtClean="0">
              <a:latin typeface="Arial" charset="0"/>
              <a:cs typeface="Arial" charset="0"/>
            </a:endParaRPr>
          </a:p>
          <a:p>
            <a:pPr>
              <a:buFontTx/>
              <a:buChar char="•"/>
            </a:pPr>
            <a:r>
              <a:rPr lang="en-US" sz="1300" dirty="0" smtClean="0">
                <a:latin typeface="Arial" charset="0"/>
                <a:cs typeface="Arial" charset="0"/>
              </a:rPr>
              <a:t> What are our differentiators …</a:t>
            </a:r>
          </a:p>
          <a:p>
            <a:pPr lvl="1">
              <a:buFontTx/>
              <a:buChar char="•"/>
            </a:pPr>
            <a:r>
              <a:rPr lang="en-US" sz="1300" dirty="0" smtClean="0">
                <a:latin typeface="Arial" charset="0"/>
                <a:cs typeface="Arial" charset="0"/>
              </a:rPr>
              <a:t>  1</a:t>
            </a:r>
            <a:r>
              <a:rPr lang="en-US" sz="1300" baseline="30000" dirty="0" smtClean="0">
                <a:latin typeface="Arial" charset="0"/>
                <a:cs typeface="Arial" charset="0"/>
              </a:rPr>
              <a:t>st</a:t>
            </a:r>
            <a:r>
              <a:rPr lang="en-US" sz="1300" dirty="0" smtClean="0">
                <a:latin typeface="Arial" charset="0"/>
                <a:cs typeface="Arial" charset="0"/>
              </a:rPr>
              <a:t>  Our signature full-feature cover incorporates a test button with a lock-down door along with LED and mechanical flag indicator.  Why is this important – you can check the connections and wiring without having to power ON the relay.  This gives the installer a measure of convenience and some protection and also reduces the risk of </a:t>
            </a:r>
            <a:r>
              <a:rPr lang="en-US" sz="1300" dirty="0" err="1" smtClean="0">
                <a:latin typeface="Arial" charset="0"/>
                <a:cs typeface="Arial" charset="0"/>
              </a:rPr>
              <a:t>mis</a:t>
            </a:r>
            <a:r>
              <a:rPr lang="en-US" sz="1300" dirty="0" smtClean="0">
                <a:latin typeface="Arial" charset="0"/>
                <a:cs typeface="Arial" charset="0"/>
              </a:rPr>
              <a:t>-wiring which could lead to equipment damage.</a:t>
            </a:r>
          </a:p>
          <a:p>
            <a:pPr lvl="1">
              <a:buFontTx/>
              <a:buChar char="•"/>
            </a:pPr>
            <a:r>
              <a:rPr lang="en-US" dirty="0" smtClean="0">
                <a:latin typeface="Arial" charset="0"/>
              </a:rPr>
              <a:t>2</a:t>
            </a:r>
            <a:r>
              <a:rPr lang="en-US" baseline="30000" dirty="0" smtClean="0">
                <a:latin typeface="Arial" charset="0"/>
              </a:rPr>
              <a:t>nd</a:t>
            </a:r>
            <a:r>
              <a:rPr lang="en-US" dirty="0" smtClean="0">
                <a:latin typeface="Arial" charset="0"/>
              </a:rPr>
              <a:t>  Our sockets and accessories – We have one of the broadest line of sockets in the industry, this includes Mixed and Separate style Terminals, as well as options for din rail or panel mount to suit your applications need.  These sockets give customers the option of incorporating protection modules, which help protect the installation from surges and transients that may come through the control panel, along with ejection clips, bus jumpers, and ID tags.</a:t>
            </a:r>
            <a:endParaRPr lang="en-US" sz="1300" dirty="0" smtClean="0">
              <a:latin typeface="Times New Roman" pitchFamily="18" charset="0"/>
            </a:endParaRPr>
          </a:p>
          <a:p>
            <a:pPr lvl="1">
              <a:buFontTx/>
              <a:buChar char="•"/>
            </a:pPr>
            <a:r>
              <a:rPr lang="en-US" dirty="0" smtClean="0">
                <a:latin typeface="Arial" charset="0"/>
              </a:rPr>
              <a:t>3</a:t>
            </a:r>
            <a:r>
              <a:rPr lang="en-US" baseline="30000" dirty="0" smtClean="0">
                <a:latin typeface="Arial" charset="0"/>
              </a:rPr>
              <a:t>rd</a:t>
            </a:r>
            <a:r>
              <a:rPr lang="en-US" dirty="0" smtClean="0">
                <a:latin typeface="Arial" charset="0"/>
              </a:rPr>
              <a:t> – as noted earlier, our “Complete System Solution” is UL Listed.</a:t>
            </a:r>
          </a:p>
          <a:p>
            <a:pPr marL="179388" indent="-179388"/>
            <a:endParaRPr lang="en-US" sz="1300" dirty="0" smtClean="0">
              <a:latin typeface="Arial" charset="0"/>
              <a:cs typeface="Arial" charset="0"/>
            </a:endParaRPr>
          </a:p>
          <a:p>
            <a:pPr marL="179388" indent="-179388"/>
            <a:r>
              <a:rPr lang="en-US" sz="1300" dirty="0" smtClean="0">
                <a:latin typeface="Arial" charset="0"/>
                <a:cs typeface="Arial" charset="0"/>
              </a:rPr>
              <a:t>And finally, our gold-flash contacts decrease contact oxidation.  Why is this </a:t>
            </a:r>
          </a:p>
          <a:p>
            <a:pPr marL="179388" indent="-179388"/>
            <a:r>
              <a:rPr lang="en-US" sz="1300" dirty="0" smtClean="0">
                <a:latin typeface="Arial" charset="0"/>
                <a:cs typeface="Arial" charset="0"/>
              </a:rPr>
              <a:t>important?</a:t>
            </a:r>
          </a:p>
          <a:p>
            <a:pPr marL="657225" lvl="1" indent="-179388">
              <a:buFontTx/>
              <a:buChar char="•"/>
            </a:pPr>
            <a:r>
              <a:rPr lang="en-US" sz="1300" dirty="0" smtClean="0">
                <a:latin typeface="Arial" charset="0"/>
                <a:cs typeface="Arial" charset="0"/>
              </a:rPr>
              <a:t>First time performance after long periods of inactivity</a:t>
            </a:r>
          </a:p>
          <a:p>
            <a:pPr marL="657225" lvl="1" indent="-179388">
              <a:buFontTx/>
              <a:buChar char="•"/>
            </a:pPr>
            <a:r>
              <a:rPr lang="en-US" sz="1300" dirty="0" smtClean="0">
                <a:latin typeface="Arial" charset="0"/>
                <a:cs typeface="Arial" charset="0"/>
              </a:rPr>
              <a:t>And increased shelf life for distributor stock and customer spares</a:t>
            </a:r>
          </a:p>
          <a:p>
            <a:pPr lvl="1">
              <a:buFontTx/>
              <a:buChar char="•"/>
            </a:pPr>
            <a:endParaRPr lang="en-US" dirty="0" smtClean="0">
              <a:latin typeface="Arial" charset="0"/>
            </a:endParaRPr>
          </a:p>
          <a:p>
            <a:pPr lvl="1">
              <a:buFontTx/>
              <a:buChar char="•"/>
            </a:pPr>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charset="0"/>
              </a:rPr>
              <a:t>A quick look at the competition  and you’ll see that the Magnecraft 792 has a clear advantage in terms of features and performance.</a:t>
            </a:r>
          </a:p>
          <a:p>
            <a:pPr>
              <a:buFontTx/>
              <a:buChar char="•"/>
            </a:pPr>
            <a:r>
              <a:rPr lang="en-US" dirty="0" smtClean="0">
                <a:latin typeface="Arial" charset="0"/>
              </a:rPr>
              <a:t> And don’t forget … the “Complete System Solution” is a huge benefit for OEM’s and Panel Builders … a UL Listed Relay and Socket combination.</a:t>
            </a:r>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Packaging and material handling equipment use relays for controlling motors, solenoids, compressors, and blowers.</a:t>
            </a:r>
          </a:p>
          <a:p>
            <a:endParaRPr lang="en-US" dirty="0" smtClean="0">
              <a:latin typeface="Arial" charset="0"/>
            </a:endParaRPr>
          </a:p>
          <a:p>
            <a:r>
              <a:rPr lang="en-US" dirty="0" smtClean="0">
                <a:latin typeface="Arial" charset="0"/>
              </a:rPr>
              <a:t>Relays are also used in lighting control systems, and applications</a:t>
            </a:r>
            <a:r>
              <a:rPr lang="en-US" baseline="0" dirty="0" smtClean="0">
                <a:latin typeface="Arial" charset="0"/>
              </a:rPr>
              <a:t> where there is a need to isolate sensitive equipment from possible </a:t>
            </a:r>
            <a:r>
              <a:rPr lang="en-US" dirty="0" smtClean="0">
                <a:latin typeface="Arial" charset="0"/>
              </a:rPr>
              <a:t>surges and transient</a:t>
            </a:r>
            <a:r>
              <a:rPr lang="en-US" baseline="0" dirty="0" smtClean="0">
                <a:latin typeface="Arial" charset="0"/>
              </a:rPr>
              <a:t>s.</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AC983-54EE-4F70-BDD0-102B71A5E8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AC983-54EE-4F70-BDD0-102B71A5E8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a:xfrm>
            <a:off x="11215276" y="5983093"/>
            <a:ext cx="619933" cy="5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8013" y="2130432"/>
            <a:ext cx="10971212" cy="1470025"/>
          </a:xfrm>
        </p:spPr>
        <p:txBody>
          <a:bodyPr lIns="0" anchor="b" anchorCtr="0">
            <a:noAutofit/>
          </a:bodyPr>
          <a:lstStyle>
            <a:lvl1pPr algn="l">
              <a:defRPr sz="3600" b="1">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609440" y="3644658"/>
            <a:ext cx="10971212" cy="1099870"/>
          </a:xfrm>
        </p:spPr>
        <p:txBody>
          <a:bodyPr lIns="0">
            <a:noAutofit/>
          </a:bodyPr>
          <a:lstStyle>
            <a:lvl1pPr marL="0" indent="0" algn="l">
              <a:buNone/>
              <a:defRPr sz="2200">
                <a:solidFill>
                  <a:srgbClr val="62646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9600" y="5124577"/>
            <a:ext cx="8586158" cy="1120775"/>
          </a:xfrm>
        </p:spPr>
        <p:txBody>
          <a:bodyPr>
            <a:normAutofit/>
          </a:bodyPr>
          <a:lstStyle>
            <a:lvl1pPr marL="0" indent="0">
              <a:buNone/>
              <a:defRPr sz="1600">
                <a:solidFill>
                  <a:srgbClr val="898989"/>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9689208" y="5904393"/>
            <a:ext cx="1891444" cy="564670"/>
          </a:xfrm>
          <a:prstGeom prst="rect">
            <a:avLst/>
          </a:prstGeom>
          <a:noFill/>
        </p:spPr>
      </p:pic>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a:xfrm>
            <a:off x="609442" y="271463"/>
            <a:ext cx="10969784" cy="1095375"/>
          </a:xfrm>
        </p:spPr>
        <p:txBody>
          <a:bodyPr/>
          <a:lstStyle>
            <a:lvl1pPr>
              <a:defRPr>
                <a:solidFill>
                  <a:srgbClr val="00953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509713"/>
            <a:ext cx="5184934" cy="517525"/>
          </a:xfrm>
        </p:spPr>
        <p:txBody>
          <a:bodyPr rIns="0" anchor="t" anchorCtr="0"/>
          <a:lstStyle>
            <a:lvl1pPr marL="0" indent="0" algn="l">
              <a:buNone/>
              <a:defRPr sz="2200" b="1">
                <a:solidFill>
                  <a:srgbClr val="00953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1754" y="1509713"/>
            <a:ext cx="5387471" cy="517525"/>
          </a:xfrm>
        </p:spPr>
        <p:txBody>
          <a:bodyPr rIns="0" anchor="t" anchorCtr="0"/>
          <a:lstStyle>
            <a:lvl1pPr marL="0" indent="0" algn="l">
              <a:buNone/>
              <a:defRPr sz="2200" b="1">
                <a:solidFill>
                  <a:srgbClr val="00953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7"/>
          <p:cNvSpPr>
            <a:spLocks noGrp="1"/>
          </p:cNvSpPr>
          <p:nvPr>
            <p:ph type="body" sz="quarter" idx="10"/>
          </p:nvPr>
        </p:nvSpPr>
        <p:spPr>
          <a:xfrm>
            <a:off x="609600" y="2144713"/>
            <a:ext cx="5184775" cy="4127499"/>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191250" y="2144713"/>
            <a:ext cx="5387975" cy="4127499"/>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22203513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p:nvSpPr>
        <p:spPr>
          <a:xfrm>
            <a:off x="11086292" y="6206804"/>
            <a:ext cx="619933" cy="5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9687781" y="5904393"/>
            <a:ext cx="1891444" cy="564670"/>
          </a:xfrm>
          <a:prstGeom prst="rect">
            <a:avLst/>
          </a:prstGeom>
          <a:noFill/>
        </p:spPr>
      </p:pic>
      <p:sp>
        <p:nvSpPr>
          <p:cNvPr id="5" name="TextBox 4"/>
          <p:cNvSpPr txBox="1"/>
          <p:nvPr userDrawn="1"/>
        </p:nvSpPr>
        <p:spPr>
          <a:xfrm>
            <a:off x="608013" y="6161286"/>
            <a:ext cx="9658279" cy="307777"/>
          </a:xfrm>
          <a:prstGeom prst="rect">
            <a:avLst/>
          </a:prstGeom>
          <a:noFill/>
        </p:spPr>
        <p:txBody>
          <a:bodyPr wrap="square" lIns="0" tIns="0" rIns="0" bIns="0" rtlCol="0" anchor="b" anchorCtr="0">
            <a:spAutoFit/>
          </a:bodyPr>
          <a:lstStyle/>
          <a:p>
            <a:pPr marL="0" algn="l" defTabSz="914400" rtl="0" eaLnBrk="1" latinLnBrk="0" hangingPunct="1"/>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©2014 Schneider Electric. All Rights Reserved.</a:t>
            </a:r>
            <a:b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br>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All trademarks are owned by Schneider Electric Industries SAS or its affiliated companies or their respective owners.</a:t>
            </a:r>
          </a:p>
        </p:txBody>
      </p:sp>
      <p:sp>
        <p:nvSpPr>
          <p:cNvPr id="7" name="Rectangle 6"/>
          <p:cNvSpPr/>
          <p:nvPr userDrawn="1"/>
        </p:nvSpPr>
        <p:spPr>
          <a:xfrm>
            <a:off x="518844" y="3002684"/>
            <a:ext cx="7039106" cy="646331"/>
          </a:xfrm>
          <a:prstGeom prst="rect">
            <a:avLst/>
          </a:prstGeom>
        </p:spPr>
        <p:txBody>
          <a:bodyPr wrap="none" anchor="b" anchorCtr="0">
            <a:spAutoFit/>
          </a:bodyPr>
          <a:lstStyle/>
          <a:p>
            <a:r>
              <a:rPr kumimoji="0" lang="en-US" sz="3600" b="1" i="0" u="none" strike="noStrike" kern="1200" cap="none" spc="0" normalizeH="0" baseline="0" noProof="0" dirty="0" smtClean="0">
                <a:ln>
                  <a:noFill/>
                </a:ln>
                <a:solidFill>
                  <a:srgbClr val="009530"/>
                </a:solidFill>
                <a:effectLst/>
                <a:uLnTx/>
                <a:uFillTx/>
                <a:latin typeface="Arial" pitchFamily="34" charset="0"/>
                <a:ea typeface="+mj-ea"/>
                <a:cs typeface="Arial" pitchFamily="34" charset="0"/>
              </a:rPr>
              <a:t>Make the most of your energy</a:t>
            </a:r>
            <a:r>
              <a:rPr kumimoji="0" lang="en-US" sz="2000" b="1" i="0" u="none" strike="noStrike" kern="1200" cap="none" spc="0" normalizeH="0" baseline="70000" noProof="0" dirty="0" smtClean="0">
                <a:ln>
                  <a:noFill/>
                </a:ln>
                <a:solidFill>
                  <a:srgbClr val="009530"/>
                </a:solidFill>
                <a:effectLst/>
                <a:uLnTx/>
                <a:uFillTx/>
                <a:latin typeface="Arial" pitchFamily="34" charset="0"/>
                <a:ea typeface="+mj-ea"/>
                <a:cs typeface="Arial" pitchFamily="34" charset="0"/>
              </a:rPr>
              <a:t>SM</a:t>
            </a:r>
            <a:r>
              <a:rPr kumimoji="0" lang="en-US" sz="2400" b="1" i="0" u="none" strike="noStrike" kern="1200" cap="none" spc="0" normalizeH="0" baseline="30000" noProof="0" dirty="0" smtClean="0">
                <a:ln>
                  <a:noFill/>
                </a:ln>
                <a:solidFill>
                  <a:srgbClr val="009530"/>
                </a:solidFill>
                <a:effectLst/>
                <a:uLnTx/>
                <a:uFillTx/>
                <a:latin typeface="Arial" pitchFamily="34" charset="0"/>
                <a:ea typeface="+mj-ea"/>
                <a:cs typeface="Arial" pitchFamily="34" charset="0"/>
              </a:rPr>
              <a:t> </a:t>
            </a:r>
            <a:endParaRPr lang="en-US" dirty="0"/>
          </a:p>
        </p:txBody>
      </p:sp>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11215276" y="6206804"/>
            <a:ext cx="619933" cy="524518"/>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3" descr="C:\Users\Kurt\Desktop\Untitled-1cc.png"/>
          <p:cNvPicPr>
            <a:picLocks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
        <p:nvSpPr>
          <p:cNvPr id="5" name="Rectangle 4"/>
          <p:cNvSpPr/>
          <p:nvPr userDrawn="1"/>
        </p:nvSpPr>
        <p:spPr>
          <a:xfrm>
            <a:off x="518844" y="3002684"/>
            <a:ext cx="7039106" cy="646331"/>
          </a:xfrm>
          <a:prstGeom prst="rect">
            <a:avLst/>
          </a:prstGeom>
        </p:spPr>
        <p:txBody>
          <a:bodyPr wrap="none" anchor="b" anchorCtr="0">
            <a:spAutoFit/>
          </a:bodyPr>
          <a:lstStyle/>
          <a:p>
            <a:r>
              <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Make the most of your energy</a:t>
            </a:r>
            <a:r>
              <a:rPr kumimoji="0" lang="en-US" sz="2000" b="1" i="0" u="none" strike="noStrike" kern="1200" cap="none" spc="0" normalizeH="0" baseline="70000" noProof="0" dirty="0" smtClean="0">
                <a:ln>
                  <a:noFill/>
                </a:ln>
                <a:solidFill>
                  <a:schemeClr val="bg1"/>
                </a:solidFill>
                <a:effectLst/>
                <a:uLnTx/>
                <a:uFillTx/>
                <a:latin typeface="Arial" pitchFamily="34" charset="0"/>
                <a:ea typeface="+mj-ea"/>
                <a:cs typeface="Arial" pitchFamily="34" charset="0"/>
              </a:rPr>
              <a:t>SM</a:t>
            </a:r>
            <a:r>
              <a:rPr kumimoji="0" lang="en-US" sz="2400" b="1" i="0" u="none" strike="noStrike" kern="1200" cap="none" spc="0" normalizeH="0" baseline="30000" noProof="0" dirty="0" smtClean="0">
                <a:ln>
                  <a:noFill/>
                </a:ln>
                <a:solidFill>
                  <a:schemeClr val="bg1"/>
                </a:solidFill>
                <a:effectLst/>
                <a:uLnTx/>
                <a:uFillTx/>
                <a:latin typeface="Arial" pitchFamily="34" charset="0"/>
                <a:ea typeface="+mj-ea"/>
                <a:cs typeface="Arial" pitchFamily="34" charset="0"/>
              </a:rPr>
              <a:t> </a:t>
            </a:r>
            <a:endParaRPr lang="en-US" dirty="0">
              <a:solidFill>
                <a:schemeClr val="bg1"/>
              </a:solidFill>
            </a:endParaRPr>
          </a:p>
        </p:txBody>
      </p:sp>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Thank You">
    <p:spTree>
      <p:nvGrpSpPr>
        <p:cNvPr id="1" name=""/>
        <p:cNvGrpSpPr/>
        <p:nvPr/>
      </p:nvGrpSpPr>
      <p:grpSpPr>
        <a:xfrm>
          <a:off x="0" y="0"/>
          <a:ext cx="0" cy="0"/>
          <a:chOff x="0" y="0"/>
          <a:chExt cx="0" cy="0"/>
        </a:xfrm>
      </p:grpSpPr>
      <p:sp>
        <p:nvSpPr>
          <p:cNvPr id="6" name="Rectangle 5"/>
          <p:cNvSpPr/>
          <p:nvPr/>
        </p:nvSpPr>
        <p:spPr>
          <a:xfrm>
            <a:off x="11086292" y="6206804"/>
            <a:ext cx="619933" cy="5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9687781" y="5904393"/>
            <a:ext cx="1891444" cy="564670"/>
          </a:xfrm>
          <a:prstGeom prst="rect">
            <a:avLst/>
          </a:prstGeom>
          <a:noFill/>
        </p:spPr>
      </p:pic>
      <p:sp>
        <p:nvSpPr>
          <p:cNvPr id="5" name="TextBox 4"/>
          <p:cNvSpPr txBox="1"/>
          <p:nvPr userDrawn="1"/>
        </p:nvSpPr>
        <p:spPr>
          <a:xfrm>
            <a:off x="608013" y="6161286"/>
            <a:ext cx="9658279" cy="307777"/>
          </a:xfrm>
          <a:prstGeom prst="rect">
            <a:avLst/>
          </a:prstGeom>
          <a:noFill/>
        </p:spPr>
        <p:txBody>
          <a:bodyPr wrap="square" lIns="0" tIns="0" rIns="0" bIns="0" rtlCol="0" anchor="b" anchorCtr="0">
            <a:spAutoFit/>
          </a:bodyPr>
          <a:lstStyle/>
          <a:p>
            <a:pPr marL="0" algn="l" defTabSz="914400" rtl="0" eaLnBrk="1" latinLnBrk="0" hangingPunct="1"/>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©2014 Schneider Electric. All Rights Reserved.</a:t>
            </a:r>
            <a:b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br>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All trademarks are owned by Schneider Electric Industries SAS or its affiliated companies or their respective owners.</a:t>
            </a:r>
          </a:p>
        </p:txBody>
      </p:sp>
      <p:pic>
        <p:nvPicPr>
          <p:cNvPr id="7" name="Picture 6" descr="Thankyou2.jp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971"/>
          <a:stretch/>
        </p:blipFill>
        <p:spPr>
          <a:xfrm>
            <a:off x="0" y="1812835"/>
            <a:ext cx="12188825" cy="3022680"/>
          </a:xfrm>
          <a:prstGeom prst="rect">
            <a:avLst/>
          </a:prstGeom>
        </p:spPr>
      </p:pic>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orizontal Split Page Spruce Green Top">
    <p:spTree>
      <p:nvGrpSpPr>
        <p:cNvPr id="1" name=""/>
        <p:cNvGrpSpPr/>
        <p:nvPr/>
      </p:nvGrpSpPr>
      <p:grpSpPr>
        <a:xfrm>
          <a:off x="0" y="0"/>
          <a:ext cx="0" cy="0"/>
          <a:chOff x="0" y="0"/>
          <a:chExt cx="0" cy="0"/>
        </a:xfrm>
      </p:grpSpPr>
      <p:sp>
        <p:nvSpPr>
          <p:cNvPr id="5" name="Rectangle 4"/>
          <p:cNvSpPr/>
          <p:nvPr userDrawn="1"/>
        </p:nvSpPr>
        <p:spPr>
          <a:xfrm>
            <a:off x="0" y="0"/>
            <a:ext cx="12188825" cy="2268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271463"/>
            <a:ext cx="10969943" cy="1096962"/>
          </a:xfrm>
        </p:spPr>
        <p:txBody>
          <a:bodyPr/>
          <a:lstStyle>
            <a:lvl1pPr algn="l">
              <a:defRPr>
                <a:solidFill>
                  <a:schemeClr val="bg1"/>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0" y="2476500"/>
            <a:ext cx="10969943" cy="3682766"/>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Split Page Spruce Green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1" y="1509713"/>
            <a:ext cx="10969943" cy="3057525"/>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Box 3"/>
          <p:cNvSpPr txBox="1"/>
          <p:nvPr userDrawn="1"/>
        </p:nvSpPr>
        <p:spPr>
          <a:xfrm>
            <a:off x="473075" y="6340062"/>
            <a:ext cx="2839902" cy="215444"/>
          </a:xfrm>
          <a:prstGeom prst="rect">
            <a:avLst/>
          </a:prstGeom>
          <a:noFill/>
        </p:spPr>
        <p:txBody>
          <a:bodyPr wrap="square" rtlCol="0">
            <a:spAutoFit/>
          </a:bodyPr>
          <a:lstStyle/>
          <a:p>
            <a:r>
              <a:rPr lang="en-US" sz="800" dirty="0" smtClean="0">
                <a:solidFill>
                  <a:srgbClr val="626469"/>
                </a:solidFill>
                <a:latin typeface="Arial" pitchFamily="34" charset="0"/>
                <a:cs typeface="Arial" pitchFamily="34" charset="0"/>
              </a:rPr>
              <a:t>Confidential Property of Schneider Electric</a:t>
            </a:r>
          </a:p>
        </p:txBody>
      </p:sp>
      <p:sp>
        <p:nvSpPr>
          <p:cNvPr id="6" name="Rectangle 5"/>
          <p:cNvSpPr/>
          <p:nvPr userDrawn="1"/>
        </p:nvSpPr>
        <p:spPr>
          <a:xfrm>
            <a:off x="0" y="4567238"/>
            <a:ext cx="12188825" cy="2303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
        <p:nvSpPr>
          <p:cNvPr id="13" name="Content Placeholder 2"/>
          <p:cNvSpPr>
            <a:spLocks noGrp="1"/>
          </p:cNvSpPr>
          <p:nvPr>
            <p:ph sz="half" idx="10"/>
          </p:nvPr>
        </p:nvSpPr>
        <p:spPr>
          <a:xfrm>
            <a:off x="609441" y="4567238"/>
            <a:ext cx="10969943" cy="1643781"/>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Box 9"/>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ansiti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436813"/>
            <a:ext cx="10969943" cy="1255711"/>
          </a:xfrm>
        </p:spPr>
        <p:txBody>
          <a:bodyPr anchor="b" anchorCtr="0">
            <a:normAutofit/>
          </a:bodyPr>
          <a:lstStyle>
            <a:lvl1pPr>
              <a:defRPr>
                <a:solidFill>
                  <a:srgbClr val="FFFFFF"/>
                </a:solidFill>
              </a:defRPr>
            </a:lvl1pPr>
          </a:lstStyle>
          <a:p>
            <a:r>
              <a:rPr lang="en-US" dirty="0" smtClean="0"/>
              <a:t>Transition Slide Headline</a:t>
            </a:r>
            <a:endParaRPr lang="en-US" dirty="0"/>
          </a:p>
        </p:txBody>
      </p:sp>
      <p:pic>
        <p:nvPicPr>
          <p:cNvPr id="5" name="Picture 23" descr="C:\Users\Kurt\Desktop\Untitled-1cc.png"/>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10073498" y="6132081"/>
            <a:ext cx="1131079" cy="336982"/>
          </a:xfrm>
          <a:prstGeom prst="rect">
            <a:avLst/>
          </a:prstGeom>
          <a:noFill/>
        </p:spPr>
      </p:pic>
      <p:sp>
        <p:nvSpPr>
          <p:cNvPr id="7" name="Text Placeholder 6"/>
          <p:cNvSpPr>
            <a:spLocks noGrp="1"/>
          </p:cNvSpPr>
          <p:nvPr>
            <p:ph type="body" sz="quarter" idx="10" hasCustomPrompt="1"/>
          </p:nvPr>
        </p:nvSpPr>
        <p:spPr>
          <a:xfrm>
            <a:off x="603250" y="3765551"/>
            <a:ext cx="10972800" cy="1228724"/>
          </a:xfrm>
        </p:spPr>
        <p:txBody>
          <a:bodyPr rIns="0">
            <a:noAutofit/>
          </a:bodyPr>
          <a:lstStyle>
            <a:lvl1pPr marL="0" indent="0" algn="l">
              <a:buNone/>
              <a:defRPr sz="220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Sub-headline if necessary</a:t>
            </a:r>
            <a:endParaRPr lang="en-US" dirty="0"/>
          </a:p>
        </p:txBody>
      </p:sp>
      <p:sp>
        <p:nvSpPr>
          <p:cNvPr id="11" name="Freeform 10"/>
          <p:cNvSpPr/>
          <p:nvPr userDrawn="1"/>
        </p:nvSpPr>
        <p:spPr>
          <a:xfrm>
            <a:off x="11289031" y="6252905"/>
            <a:ext cx="45719" cy="216158"/>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12"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4010383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Object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noAutofit/>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441" y="1509713"/>
            <a:ext cx="10969943" cy="4701306"/>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8"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462071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Page Spruce Green">
    <p:bg>
      <p:bgPr>
        <a:solidFill>
          <a:srgbClr val="009530"/>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8013" y="261938"/>
            <a:ext cx="5175249"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3" name="Rectangle 2"/>
          <p:cNvSpPr/>
          <p:nvPr userDrawn="1"/>
        </p:nvSpPr>
        <p:spPr>
          <a:xfrm>
            <a:off x="6094412" y="0"/>
            <a:ext cx="6094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12" hasCustomPrompt="1"/>
          </p:nvPr>
        </p:nvSpPr>
        <p:spPr>
          <a:xfrm>
            <a:off x="6094411" y="0"/>
            <a:ext cx="6094413" cy="6858000"/>
          </a:xfrm>
        </p:spPr>
        <p:txBody>
          <a:bodyPr lIns="274320" tIns="1691640" anchor="t" anchorCtr="0">
            <a:noAutofit/>
          </a:bodyPr>
          <a:lstStyle>
            <a:lvl1pPr>
              <a:buClr>
                <a:srgbClr val="009530"/>
              </a:buClr>
              <a:buFont typeface="Arial" pitchFamily="34" charset="0"/>
              <a:buChar char="&gt;"/>
              <a:defRPr sz="2000">
                <a:solidFill>
                  <a:srgbClr val="009530"/>
                </a:solidFill>
              </a:defRPr>
            </a:lvl1pPr>
            <a:lvl2pPr marL="461963" indent="-222250">
              <a:buClr>
                <a:srgbClr val="626469"/>
              </a:buClr>
              <a:buFont typeface="SE Rounded Medium" pitchFamily="50" charset="0"/>
              <a:buChar char="&gt;"/>
              <a:defRPr sz="1800">
                <a:solidFill>
                  <a:srgbClr val="626469"/>
                </a:solidFill>
              </a:defRPr>
            </a:lvl2pPr>
            <a:lvl3pPr marL="685800" marR="0" indent="-217488" algn="l" defTabSz="914400" rtl="0" eaLnBrk="1" fontAlgn="auto" latinLnBrk="0" hangingPunct="1">
              <a:lnSpc>
                <a:spcPct val="100000"/>
              </a:lnSpc>
              <a:spcBef>
                <a:spcPct val="20000"/>
              </a:spcBef>
              <a:spcAft>
                <a:spcPts val="0"/>
              </a:spcAft>
              <a:buClr>
                <a:srgbClr val="626469"/>
              </a:buClr>
              <a:buSzTx/>
              <a:buFont typeface="Arial" pitchFamily="34" charset="0"/>
              <a:buChar char="-"/>
              <a:tabLst/>
              <a:defRPr sz="1600">
                <a:solidFill>
                  <a:srgbClr val="626469"/>
                </a:solidFill>
              </a:defRPr>
            </a:lvl3pPr>
            <a:lvl4pPr marL="914400" indent="-228600">
              <a:buClr>
                <a:srgbClr val="626469"/>
              </a:buClr>
              <a:buFont typeface="Arial" pitchFamily="34" charset="0"/>
              <a:buChar char="-"/>
              <a:defRPr sz="1400">
                <a:solidFill>
                  <a:srgbClr val="626469"/>
                </a:solidFill>
              </a:defRPr>
            </a:lvl4pPr>
            <a:lvl5pPr>
              <a:defRPr sz="2000">
                <a:solidFill>
                  <a:schemeClr val="bg1"/>
                </a:solidFill>
              </a:defRPr>
            </a:lvl5pPr>
          </a:lstStyle>
          <a:p>
            <a:pPr lvl="0"/>
            <a:r>
              <a:rPr lang="en-US" dirty="0" smtClean="0"/>
              <a:t>Paragraph, bullets or photography can be used here.</a:t>
            </a:r>
          </a:p>
          <a:p>
            <a:pPr lvl="1"/>
            <a:r>
              <a:rPr lang="en-US" dirty="0" smtClean="0"/>
              <a:t>Bullet</a:t>
            </a:r>
          </a:p>
          <a:p>
            <a:pPr lvl="2"/>
            <a:r>
              <a:rPr lang="en-US" dirty="0" smtClean="0"/>
              <a:t>Second level</a:t>
            </a:r>
          </a:p>
          <a:p>
            <a:pPr lvl="3"/>
            <a:r>
              <a:rPr lang="en-US" dirty="0" smtClean="0"/>
              <a:t>Third level</a:t>
            </a:r>
          </a:p>
        </p:txBody>
      </p:sp>
      <p:sp>
        <p:nvSpPr>
          <p:cNvPr id="10" name="Text Placeholder 11"/>
          <p:cNvSpPr>
            <a:spLocks noGrp="1"/>
          </p:cNvSpPr>
          <p:nvPr>
            <p:ph type="body" sz="quarter" idx="15" hasCustomPrompt="1"/>
          </p:nvPr>
        </p:nvSpPr>
        <p:spPr>
          <a:xfrm>
            <a:off x="608317" y="1630363"/>
            <a:ext cx="5186057" cy="4421188"/>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1610325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Page with Caption Spruce Green">
    <p:bg>
      <p:bgPr>
        <a:solidFill>
          <a:srgbClr val="009530"/>
        </a:solidFill>
        <a:effectLst/>
      </p:bgPr>
    </p:bg>
    <p:spTree>
      <p:nvGrpSpPr>
        <p:cNvPr id="1" name=""/>
        <p:cNvGrpSpPr/>
        <p:nvPr/>
      </p:nvGrpSpPr>
      <p:grpSpPr>
        <a:xfrm>
          <a:off x="0" y="0"/>
          <a:ext cx="0" cy="0"/>
          <a:chOff x="0" y="0"/>
          <a:chExt cx="0" cy="0"/>
        </a:xfrm>
      </p:grpSpPr>
      <p:sp>
        <p:nvSpPr>
          <p:cNvPr id="10" name="Rectangle 9"/>
          <p:cNvSpPr/>
          <p:nvPr userDrawn="1"/>
        </p:nvSpPr>
        <p:spPr>
          <a:xfrm>
            <a:off x="6056313" y="5434366"/>
            <a:ext cx="6132512" cy="14493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5" hasCustomPrompt="1"/>
          </p:nvPr>
        </p:nvSpPr>
        <p:spPr>
          <a:xfrm>
            <a:off x="608011" y="1630363"/>
            <a:ext cx="5186363" cy="4421187"/>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13" name="Picture Placeholder 12"/>
          <p:cNvSpPr>
            <a:spLocks noGrp="1"/>
          </p:cNvSpPr>
          <p:nvPr>
            <p:ph type="pic" sz="quarter" idx="16" hasCustomPrompt="1"/>
          </p:nvPr>
        </p:nvSpPr>
        <p:spPr>
          <a:xfrm>
            <a:off x="6056313" y="0"/>
            <a:ext cx="6132512" cy="5434013"/>
          </a:xfrm>
        </p:spPr>
        <p:txBody>
          <a:bodyPr/>
          <a:lstStyle>
            <a:lvl1pPr marL="225425" marR="0" indent="-225425" algn="l" defTabSz="9144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800">
                <a:solidFill>
                  <a:schemeClr val="bg1"/>
                </a:solidFill>
              </a:defRPr>
            </a:lvl1pPr>
          </a:lstStyle>
          <a:p>
            <a:r>
              <a:rPr lang="en-US" dirty="0" smtClean="0"/>
              <a:t>Drag picture to placeholder or click icon to add</a:t>
            </a:r>
          </a:p>
          <a:p>
            <a:endParaRPr lang="en-US" dirty="0"/>
          </a:p>
        </p:txBody>
      </p:sp>
      <p:sp>
        <p:nvSpPr>
          <p:cNvPr id="16" name="Text Placeholder 15"/>
          <p:cNvSpPr>
            <a:spLocks noGrp="1"/>
          </p:cNvSpPr>
          <p:nvPr>
            <p:ph type="body" sz="quarter" idx="17"/>
          </p:nvPr>
        </p:nvSpPr>
        <p:spPr>
          <a:xfrm>
            <a:off x="6056313" y="5434366"/>
            <a:ext cx="5316537" cy="1476375"/>
          </a:xfrm>
        </p:spPr>
        <p:txBody>
          <a:bodyPr/>
          <a:lstStyle>
            <a:lvl1pPr>
              <a:buClr>
                <a:srgbClr val="000000"/>
              </a:buClr>
              <a:defRPr sz="1600" i="1">
                <a:solidFill>
                  <a:schemeClr val="bg1"/>
                </a:solidFill>
              </a:defRPr>
            </a:lvl1pPr>
            <a:lvl2pPr marL="461963" indent="-230188">
              <a:buClr>
                <a:srgbClr val="FFFFFF"/>
              </a:buClr>
              <a:buFont typeface="Arial" pitchFamily="34" charset="0"/>
              <a:buChar char="&gt;"/>
              <a:defRPr sz="14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1" name="Title 10"/>
          <p:cNvSpPr>
            <a:spLocks noGrp="1"/>
          </p:cNvSpPr>
          <p:nvPr>
            <p:ph type="title" hasCustomPrompt="1"/>
          </p:nvPr>
        </p:nvSpPr>
        <p:spPr>
          <a:xfrm>
            <a:off x="608012" y="261938"/>
            <a:ext cx="5186363"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5"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16103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11215276" y="6206804"/>
            <a:ext cx="619933" cy="524518"/>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99916" y="2130432"/>
            <a:ext cx="10979309" cy="1470025"/>
          </a:xfrm>
        </p:spPr>
        <p:txBody>
          <a:bodyPr lIns="0" anchor="b" anchorCtr="0">
            <a:noAutofit/>
          </a:bodyPr>
          <a:lstStyle>
            <a:lvl1pPr algn="l">
              <a:defRPr sz="3600" b="1">
                <a:solidFill>
                  <a:schemeClr val="bg1"/>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10979309" cy="1099870"/>
          </a:xfrm>
        </p:spPr>
        <p:txBody>
          <a:bodyPr lIns="0">
            <a:noAutofit/>
          </a:bodyPr>
          <a:lstStyle>
            <a:lvl1pPr marL="0" indent="0" algn="l">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509713"/>
            <a:ext cx="5184935" cy="517525"/>
          </a:xfrm>
        </p:spPr>
        <p:txBody>
          <a:bodyPr rIns="0" anchor="t" anchorCtr="0"/>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1754" y="1509713"/>
            <a:ext cx="5387630" cy="517525"/>
          </a:xfrm>
        </p:spPr>
        <p:txBody>
          <a:bodyPr rIns="0" anchor="t" anchorCtr="0"/>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8"/>
          <p:cNvSpPr>
            <a:spLocks noGrp="1"/>
          </p:cNvSpPr>
          <p:nvPr>
            <p:ph type="body" sz="quarter" idx="10"/>
          </p:nvPr>
        </p:nvSpPr>
        <p:spPr>
          <a:xfrm>
            <a:off x="609600" y="2144713"/>
            <a:ext cx="5184775" cy="4027487"/>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1"/>
          </p:nvPr>
        </p:nvSpPr>
        <p:spPr>
          <a:xfrm>
            <a:off x="6191250" y="2143208"/>
            <a:ext cx="5399088" cy="4095671"/>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8574054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Colum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4"/>
            <a:ext cx="10969943" cy="1095374"/>
          </a:xfrm>
        </p:spPr>
        <p:txBody>
          <a:bodyPr/>
          <a:lstStyle>
            <a:lvl1pPr>
              <a:defRPr>
                <a:solidFill>
                  <a:srgbClr val="FFFFFF"/>
                </a:solidFill>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609441" y="2202085"/>
            <a:ext cx="1706722"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1" name="Picture Placeholder 9"/>
          <p:cNvSpPr>
            <a:spLocks noGrp="1"/>
          </p:cNvSpPr>
          <p:nvPr>
            <p:ph type="pic" sz="quarter" idx="11"/>
          </p:nvPr>
        </p:nvSpPr>
        <p:spPr>
          <a:xfrm>
            <a:off x="2459039" y="2202085"/>
            <a:ext cx="1712911"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2" name="Picture Placeholder 9"/>
          <p:cNvSpPr>
            <a:spLocks noGrp="1"/>
          </p:cNvSpPr>
          <p:nvPr>
            <p:ph type="pic" sz="quarter" idx="12"/>
          </p:nvPr>
        </p:nvSpPr>
        <p:spPr>
          <a:xfrm>
            <a:off x="4313238" y="2202085"/>
            <a:ext cx="1711325"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3" name="Picture Placeholder 9"/>
          <p:cNvSpPr>
            <a:spLocks noGrp="1"/>
          </p:cNvSpPr>
          <p:nvPr>
            <p:ph type="pic" sz="quarter" idx="13"/>
          </p:nvPr>
        </p:nvSpPr>
        <p:spPr>
          <a:xfrm>
            <a:off x="6165850" y="2202085"/>
            <a:ext cx="1709928"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4" name="Picture Placeholder 9"/>
          <p:cNvSpPr>
            <a:spLocks noGrp="1"/>
          </p:cNvSpPr>
          <p:nvPr>
            <p:ph type="pic" sz="quarter" idx="14"/>
          </p:nvPr>
        </p:nvSpPr>
        <p:spPr>
          <a:xfrm>
            <a:off x="8018464" y="2202085"/>
            <a:ext cx="1712911"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5" name="Picture Placeholder 9"/>
          <p:cNvSpPr>
            <a:spLocks noGrp="1"/>
          </p:cNvSpPr>
          <p:nvPr>
            <p:ph type="pic" sz="quarter" idx="15"/>
          </p:nvPr>
        </p:nvSpPr>
        <p:spPr>
          <a:xfrm>
            <a:off x="9871076" y="2202085"/>
            <a:ext cx="1708150"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7" name="Text Placeholder 16"/>
          <p:cNvSpPr>
            <a:spLocks noGrp="1"/>
          </p:cNvSpPr>
          <p:nvPr>
            <p:ph type="body" sz="quarter" idx="16"/>
          </p:nvPr>
        </p:nvSpPr>
        <p:spPr>
          <a:xfrm>
            <a:off x="609441" y="4089400"/>
            <a:ext cx="1706722"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8" name="Text Placeholder 16"/>
          <p:cNvSpPr>
            <a:spLocks noGrp="1"/>
          </p:cNvSpPr>
          <p:nvPr>
            <p:ph type="body" sz="quarter" idx="17"/>
          </p:nvPr>
        </p:nvSpPr>
        <p:spPr>
          <a:xfrm>
            <a:off x="2459039" y="4089400"/>
            <a:ext cx="1712912"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9" name="Text Placeholder 16"/>
          <p:cNvSpPr>
            <a:spLocks noGrp="1"/>
          </p:cNvSpPr>
          <p:nvPr>
            <p:ph type="body" sz="quarter" idx="18"/>
          </p:nvPr>
        </p:nvSpPr>
        <p:spPr>
          <a:xfrm>
            <a:off x="4313239" y="4089400"/>
            <a:ext cx="1711324"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0" name="Text Placeholder 16"/>
          <p:cNvSpPr>
            <a:spLocks noGrp="1"/>
          </p:cNvSpPr>
          <p:nvPr>
            <p:ph type="body" sz="quarter" idx="19"/>
          </p:nvPr>
        </p:nvSpPr>
        <p:spPr>
          <a:xfrm>
            <a:off x="6165850"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1" name="Text Placeholder 16"/>
          <p:cNvSpPr>
            <a:spLocks noGrp="1"/>
          </p:cNvSpPr>
          <p:nvPr>
            <p:ph type="body" sz="quarter" idx="20"/>
          </p:nvPr>
        </p:nvSpPr>
        <p:spPr>
          <a:xfrm>
            <a:off x="8018464" y="4089400"/>
            <a:ext cx="1712911"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2" name="Text Placeholder 16"/>
          <p:cNvSpPr>
            <a:spLocks noGrp="1"/>
          </p:cNvSpPr>
          <p:nvPr>
            <p:ph type="body" sz="quarter" idx="21"/>
          </p:nvPr>
        </p:nvSpPr>
        <p:spPr>
          <a:xfrm>
            <a:off x="9871075" y="4089400"/>
            <a:ext cx="1708309"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3" name="TextBox 22"/>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25"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6984531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ansiti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436813"/>
            <a:ext cx="10969943" cy="1255711"/>
          </a:xfrm>
        </p:spPr>
        <p:txBody>
          <a:bodyPr anchor="b" anchorCtr="0">
            <a:noAutofit/>
          </a:bodyPr>
          <a:lstStyle>
            <a:lvl1pPr>
              <a:defRPr>
                <a:solidFill>
                  <a:srgbClr val="FFFFFF"/>
                </a:solidFill>
              </a:defRPr>
            </a:lvl1pPr>
          </a:lstStyle>
          <a:p>
            <a:r>
              <a:rPr lang="en-US" dirty="0" smtClean="0"/>
              <a:t>Transition Slide Headline</a:t>
            </a:r>
            <a:endParaRPr lang="en-US" dirty="0"/>
          </a:p>
        </p:txBody>
      </p:sp>
      <p:sp>
        <p:nvSpPr>
          <p:cNvPr id="7" name="Text Placeholder 6"/>
          <p:cNvSpPr>
            <a:spLocks noGrp="1"/>
          </p:cNvSpPr>
          <p:nvPr>
            <p:ph type="body" sz="quarter" idx="10" hasCustomPrompt="1"/>
          </p:nvPr>
        </p:nvSpPr>
        <p:spPr>
          <a:xfrm>
            <a:off x="603250" y="3763963"/>
            <a:ext cx="10972800" cy="1074737"/>
          </a:xfrm>
        </p:spPr>
        <p:txBody>
          <a:bodyPr rIns="0">
            <a:noAutofit/>
          </a:bodyPr>
          <a:lstStyle>
            <a:lvl1pPr marL="0" indent="0" algn="l">
              <a:buNone/>
              <a:defRPr sz="220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Sub-headline if necessary</a:t>
            </a:r>
            <a:endParaRPr lang="en-US" dirty="0"/>
          </a:p>
        </p:txBody>
      </p:sp>
      <p:pic>
        <p:nvPicPr>
          <p:cNvPr id="8" name="Picture 23" descr="C:\Users\Kurt\Desktop\Untitled-1cc.png"/>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0"/>
                    </a14:imgEffect>
                  </a14:imgLayer>
                </a14:imgProps>
              </a:ext>
            </a:extLst>
          </a:blip>
          <a:srcRect/>
          <a:stretch>
            <a:fillRect/>
          </a:stretch>
        </p:blipFill>
        <p:spPr bwMode="auto">
          <a:xfrm>
            <a:off x="10073498" y="6132081"/>
            <a:ext cx="1131079" cy="336982"/>
          </a:xfrm>
          <a:prstGeom prst="rect">
            <a:avLst/>
          </a:prstGeom>
          <a:noFill/>
        </p:spPr>
      </p:pic>
      <p:sp>
        <p:nvSpPr>
          <p:cNvPr id="9" name="Freeform 8"/>
          <p:cNvSpPr/>
          <p:nvPr userDrawn="1"/>
        </p:nvSpPr>
        <p:spPr>
          <a:xfrm>
            <a:off x="11289031" y="6252905"/>
            <a:ext cx="45719" cy="216158"/>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10"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4010383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Object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2" y="271463"/>
            <a:ext cx="10969784" cy="1095375"/>
          </a:xfrm>
        </p:spPr>
        <p:txBody>
          <a:bodyPr>
            <a:noAutofit/>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442" y="1509713"/>
            <a:ext cx="10969784" cy="4701306"/>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8"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4620713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orizontal Split Page Dark Gray Top">
    <p:spTree>
      <p:nvGrpSpPr>
        <p:cNvPr id="1" name=""/>
        <p:cNvGrpSpPr/>
        <p:nvPr/>
      </p:nvGrpSpPr>
      <p:grpSpPr>
        <a:xfrm>
          <a:off x="0" y="0"/>
          <a:ext cx="0" cy="0"/>
          <a:chOff x="0" y="0"/>
          <a:chExt cx="0" cy="0"/>
        </a:xfrm>
      </p:grpSpPr>
      <p:sp>
        <p:nvSpPr>
          <p:cNvPr id="5" name="Rectangle 4"/>
          <p:cNvSpPr/>
          <p:nvPr userDrawn="1"/>
        </p:nvSpPr>
        <p:spPr>
          <a:xfrm>
            <a:off x="0" y="0"/>
            <a:ext cx="12188825" cy="2268538"/>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271463"/>
            <a:ext cx="10969943" cy="1096962"/>
          </a:xfrm>
        </p:spPr>
        <p:txBody>
          <a:bodyPr/>
          <a:lstStyle>
            <a:lvl1pPr algn="l">
              <a:defRPr>
                <a:solidFill>
                  <a:schemeClr val="bg1"/>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0" y="2476500"/>
            <a:ext cx="10969943" cy="3682766"/>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Split Page Dark Gray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1" y="1509713"/>
            <a:ext cx="10969943" cy="3057525"/>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Box 3"/>
          <p:cNvSpPr txBox="1"/>
          <p:nvPr userDrawn="1"/>
        </p:nvSpPr>
        <p:spPr>
          <a:xfrm>
            <a:off x="473075" y="6340062"/>
            <a:ext cx="2839902" cy="215444"/>
          </a:xfrm>
          <a:prstGeom prst="rect">
            <a:avLst/>
          </a:prstGeom>
          <a:noFill/>
        </p:spPr>
        <p:txBody>
          <a:bodyPr wrap="square" rtlCol="0">
            <a:spAutoFit/>
          </a:bodyPr>
          <a:lstStyle/>
          <a:p>
            <a:r>
              <a:rPr lang="en-US" sz="800" dirty="0" smtClean="0">
                <a:solidFill>
                  <a:srgbClr val="626469"/>
                </a:solidFill>
                <a:latin typeface="Arial" pitchFamily="34" charset="0"/>
                <a:cs typeface="Arial" pitchFamily="34" charset="0"/>
              </a:rPr>
              <a:t>Confidential Property of Schneider Electric</a:t>
            </a:r>
          </a:p>
        </p:txBody>
      </p:sp>
      <p:sp>
        <p:nvSpPr>
          <p:cNvPr id="6" name="Rectangle 5"/>
          <p:cNvSpPr/>
          <p:nvPr userDrawn="1"/>
        </p:nvSpPr>
        <p:spPr>
          <a:xfrm>
            <a:off x="0" y="4567238"/>
            <a:ext cx="12188825" cy="2303462"/>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sz="half" idx="10"/>
          </p:nvPr>
        </p:nvSpPr>
        <p:spPr>
          <a:xfrm>
            <a:off x="609441" y="4567238"/>
            <a:ext cx="10969943" cy="1643781"/>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extBox 10"/>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lit Page Dark Gray">
    <p:bg>
      <p:bgPr>
        <a:solidFill>
          <a:srgbClr val="626469"/>
        </a:solidFill>
        <a:effectLst/>
      </p:bgPr>
    </p:bg>
    <p:spTree>
      <p:nvGrpSpPr>
        <p:cNvPr id="1" name=""/>
        <p:cNvGrpSpPr/>
        <p:nvPr/>
      </p:nvGrpSpPr>
      <p:grpSpPr>
        <a:xfrm>
          <a:off x="0" y="0"/>
          <a:ext cx="0" cy="0"/>
          <a:chOff x="0" y="0"/>
          <a:chExt cx="0" cy="0"/>
        </a:xfrm>
      </p:grpSpPr>
      <p:sp>
        <p:nvSpPr>
          <p:cNvPr id="6" name="Rectangle 5"/>
          <p:cNvSpPr/>
          <p:nvPr userDrawn="1"/>
        </p:nvSpPr>
        <p:spPr>
          <a:xfrm>
            <a:off x="6094412" y="0"/>
            <a:ext cx="609441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5" name="Content Placeholder 14"/>
          <p:cNvSpPr>
            <a:spLocks noGrp="1"/>
          </p:cNvSpPr>
          <p:nvPr>
            <p:ph sz="quarter" idx="12" hasCustomPrompt="1"/>
          </p:nvPr>
        </p:nvSpPr>
        <p:spPr>
          <a:xfrm>
            <a:off x="6094413" y="0"/>
            <a:ext cx="6094412" cy="6858000"/>
          </a:xfrm>
        </p:spPr>
        <p:txBody>
          <a:bodyPr lIns="274320" tIns="1691640" anchor="t" anchorCtr="0">
            <a:noAutofit/>
          </a:bodyPr>
          <a:lstStyle>
            <a:lvl1pPr>
              <a:buClr>
                <a:srgbClr val="009530"/>
              </a:buClr>
              <a:buFont typeface="Arial" pitchFamily="34" charset="0"/>
              <a:buChar char="&gt;"/>
              <a:defRPr sz="2000">
                <a:solidFill>
                  <a:srgbClr val="009530"/>
                </a:solidFill>
              </a:defRPr>
            </a:lvl1pPr>
            <a:lvl2pPr marL="461963" indent="-222250">
              <a:buClr>
                <a:srgbClr val="626469"/>
              </a:buClr>
              <a:buFont typeface="SE Rounded Medium" pitchFamily="50" charset="0"/>
              <a:buChar char="&gt;"/>
              <a:defRPr sz="1800">
                <a:solidFill>
                  <a:srgbClr val="626469"/>
                </a:solidFill>
              </a:defRPr>
            </a:lvl2pPr>
            <a:lvl3pPr marL="685800" marR="0" indent="-217488" algn="l" defTabSz="914400" rtl="0" eaLnBrk="1" fontAlgn="auto" latinLnBrk="0" hangingPunct="1">
              <a:lnSpc>
                <a:spcPct val="100000"/>
              </a:lnSpc>
              <a:spcBef>
                <a:spcPct val="20000"/>
              </a:spcBef>
              <a:spcAft>
                <a:spcPts val="0"/>
              </a:spcAft>
              <a:buClr>
                <a:srgbClr val="626469"/>
              </a:buClr>
              <a:buSzTx/>
              <a:buFont typeface="Arial" panose="020B0604020202020204" pitchFamily="34" charset="0"/>
              <a:buChar char="-"/>
              <a:tabLst/>
              <a:defRPr sz="1600">
                <a:solidFill>
                  <a:srgbClr val="626469"/>
                </a:solidFill>
              </a:defRPr>
            </a:lvl3pPr>
            <a:lvl4pPr marL="914400" indent="-228600">
              <a:buClr>
                <a:srgbClr val="626469"/>
              </a:buClr>
              <a:buFont typeface="Arial" pitchFamily="34" charset="0"/>
              <a:buChar char="-"/>
              <a:tabLst>
                <a:tab pos="914400" algn="l"/>
              </a:tabLst>
              <a:defRPr sz="1400">
                <a:solidFill>
                  <a:srgbClr val="626469"/>
                </a:solidFill>
              </a:defRPr>
            </a:lvl4pPr>
            <a:lvl5pPr>
              <a:defRPr sz="2000">
                <a:solidFill>
                  <a:schemeClr val="bg1"/>
                </a:solidFill>
              </a:defRPr>
            </a:lvl5pPr>
          </a:lstStyle>
          <a:p>
            <a:pPr lvl="0"/>
            <a:r>
              <a:rPr lang="en-US" dirty="0" smtClean="0"/>
              <a:t>Paragraph, bullets or photography can be used here.</a:t>
            </a:r>
          </a:p>
          <a:p>
            <a:pPr lvl="1"/>
            <a:r>
              <a:rPr lang="en-US" dirty="0" smtClean="0"/>
              <a:t>Bullet</a:t>
            </a:r>
          </a:p>
          <a:p>
            <a:pPr lvl="2"/>
            <a:r>
              <a:rPr lang="en-US" dirty="0" smtClean="0"/>
              <a:t>Second level</a:t>
            </a:r>
          </a:p>
          <a:p>
            <a:pPr lvl="3"/>
            <a:r>
              <a:rPr lang="en-US" dirty="0" smtClean="0"/>
              <a:t>Third level</a:t>
            </a:r>
          </a:p>
        </p:txBody>
      </p:sp>
      <p:sp>
        <p:nvSpPr>
          <p:cNvPr id="9" name="Text Placeholder 8"/>
          <p:cNvSpPr>
            <a:spLocks noGrp="1"/>
          </p:cNvSpPr>
          <p:nvPr>
            <p:ph type="body" sz="quarter" idx="14" hasCustomPrompt="1"/>
          </p:nvPr>
        </p:nvSpPr>
        <p:spPr>
          <a:xfrm>
            <a:off x="608013" y="1630363"/>
            <a:ext cx="5186362" cy="442118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11" name="Title 10"/>
          <p:cNvSpPr>
            <a:spLocks noGrp="1"/>
          </p:cNvSpPr>
          <p:nvPr>
            <p:ph type="title" hasCustomPrompt="1"/>
          </p:nvPr>
        </p:nvSpPr>
        <p:spPr>
          <a:xfrm>
            <a:off x="608013" y="261938"/>
            <a:ext cx="5186362"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12" name="TextBox 11"/>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1610325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lit Page with Caption Dark Gray">
    <p:bg>
      <p:bgPr>
        <a:solidFill>
          <a:srgbClr val="626469"/>
        </a:solidFill>
        <a:effectLst/>
      </p:bgPr>
    </p:bg>
    <p:spTree>
      <p:nvGrpSpPr>
        <p:cNvPr id="1" name=""/>
        <p:cNvGrpSpPr/>
        <p:nvPr/>
      </p:nvGrpSpPr>
      <p:grpSpPr>
        <a:xfrm>
          <a:off x="0" y="0"/>
          <a:ext cx="0" cy="0"/>
          <a:chOff x="0" y="0"/>
          <a:chExt cx="0" cy="0"/>
        </a:xfrm>
      </p:grpSpPr>
      <p:sp>
        <p:nvSpPr>
          <p:cNvPr id="10" name="Rectangle 9"/>
          <p:cNvSpPr/>
          <p:nvPr userDrawn="1"/>
        </p:nvSpPr>
        <p:spPr>
          <a:xfrm>
            <a:off x="6056313" y="5434366"/>
            <a:ext cx="6132512" cy="14493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5" hasCustomPrompt="1"/>
          </p:nvPr>
        </p:nvSpPr>
        <p:spPr>
          <a:xfrm>
            <a:off x="608012" y="1630363"/>
            <a:ext cx="5186362" cy="4421187"/>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13" name="Picture Placeholder 12"/>
          <p:cNvSpPr>
            <a:spLocks noGrp="1"/>
          </p:cNvSpPr>
          <p:nvPr>
            <p:ph type="pic" sz="quarter" idx="16" hasCustomPrompt="1"/>
          </p:nvPr>
        </p:nvSpPr>
        <p:spPr>
          <a:xfrm>
            <a:off x="6056313" y="0"/>
            <a:ext cx="6132512" cy="5434013"/>
          </a:xfrm>
        </p:spPr>
        <p:txBody>
          <a:bodyPr/>
          <a:lstStyle>
            <a:lvl1pPr marL="225425" marR="0" indent="-225425" algn="l" defTabSz="9144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800">
                <a:solidFill>
                  <a:schemeClr val="bg1"/>
                </a:solidFill>
              </a:defRPr>
            </a:lvl1pPr>
          </a:lstStyle>
          <a:p>
            <a:r>
              <a:rPr lang="en-US" dirty="0" smtClean="0"/>
              <a:t>Drag picture to placeholder or click icon to add</a:t>
            </a:r>
          </a:p>
          <a:p>
            <a:endParaRPr lang="en-US" dirty="0"/>
          </a:p>
        </p:txBody>
      </p:sp>
      <p:sp>
        <p:nvSpPr>
          <p:cNvPr id="14" name="Text Placeholder 13"/>
          <p:cNvSpPr>
            <a:spLocks noGrp="1"/>
          </p:cNvSpPr>
          <p:nvPr>
            <p:ph type="body" sz="quarter" idx="17"/>
          </p:nvPr>
        </p:nvSpPr>
        <p:spPr>
          <a:xfrm>
            <a:off x="6056313" y="5434013"/>
            <a:ext cx="5534025" cy="1449387"/>
          </a:xfrm>
        </p:spPr>
        <p:txBody>
          <a:bodyPr/>
          <a:lstStyle>
            <a:lvl1pPr>
              <a:buClr>
                <a:srgbClr val="000000"/>
              </a:buClr>
              <a:defRPr sz="1600" i="1">
                <a:solidFill>
                  <a:schemeClr val="bg1"/>
                </a:solidFill>
              </a:defRPr>
            </a:lvl1pPr>
            <a:lvl2pPr marL="461963" indent="-230188">
              <a:buClr>
                <a:schemeClr val="bg1"/>
              </a:buClr>
              <a:buFont typeface="Arial" pitchFamily="34" charset="0"/>
              <a:buChar char="&gt;"/>
              <a:defRPr sz="14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1" name="Title 10"/>
          <p:cNvSpPr>
            <a:spLocks noGrp="1"/>
          </p:cNvSpPr>
          <p:nvPr>
            <p:ph type="title" hasCustomPrompt="1"/>
          </p:nvPr>
        </p:nvSpPr>
        <p:spPr>
          <a:xfrm>
            <a:off x="608012" y="261938"/>
            <a:ext cx="5186363"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6"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1610325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noAutofit/>
          </a:bodyPr>
          <a:lstStyle>
            <a:lvl1pPr>
              <a:defRPr>
                <a:solidFill>
                  <a:srgbClr val="FFFFFF"/>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509713"/>
            <a:ext cx="5184935" cy="520700"/>
          </a:xfrm>
        </p:spPr>
        <p:txBody>
          <a:bodyPr rIns="0" anchor="t" anchorCtr="0">
            <a:noAutofit/>
          </a:bodyPr>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1754" y="1509713"/>
            <a:ext cx="5387630" cy="520700"/>
          </a:xfrm>
        </p:spPr>
        <p:txBody>
          <a:bodyPr rIns="0" anchor="t" anchorCtr="0">
            <a:noAutofit/>
          </a:bodyPr>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8"/>
          <p:cNvSpPr>
            <a:spLocks noGrp="1"/>
          </p:cNvSpPr>
          <p:nvPr>
            <p:ph type="body" sz="quarter" idx="10"/>
          </p:nvPr>
        </p:nvSpPr>
        <p:spPr>
          <a:xfrm>
            <a:off x="609600" y="2144713"/>
            <a:ext cx="5184775" cy="4127500"/>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6191250" y="2144713"/>
            <a:ext cx="5387975" cy="4127500"/>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4"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8574054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 Colum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noAutofit/>
          </a:bodyPr>
          <a:lstStyle>
            <a:lvl1pPr>
              <a:defRPr>
                <a:solidFill>
                  <a:srgbClr val="FFFFFF"/>
                </a:solidFill>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60607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1" name="Picture Placeholder 9"/>
          <p:cNvSpPr>
            <a:spLocks noGrp="1"/>
          </p:cNvSpPr>
          <p:nvPr>
            <p:ph type="pic" sz="quarter" idx="11"/>
          </p:nvPr>
        </p:nvSpPr>
        <p:spPr>
          <a:xfrm>
            <a:off x="245903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2" name="Picture Placeholder 9"/>
          <p:cNvSpPr>
            <a:spLocks noGrp="1"/>
          </p:cNvSpPr>
          <p:nvPr>
            <p:ph type="pic" sz="quarter" idx="12"/>
          </p:nvPr>
        </p:nvSpPr>
        <p:spPr>
          <a:xfrm>
            <a:off x="431339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dirty="0"/>
          </a:p>
        </p:txBody>
      </p:sp>
      <p:sp>
        <p:nvSpPr>
          <p:cNvPr id="13" name="Picture Placeholder 9"/>
          <p:cNvSpPr>
            <a:spLocks noGrp="1"/>
          </p:cNvSpPr>
          <p:nvPr>
            <p:ph type="pic" sz="quarter" idx="13"/>
          </p:nvPr>
        </p:nvSpPr>
        <p:spPr>
          <a:xfrm>
            <a:off x="6166168"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4" name="Picture Placeholder 9"/>
          <p:cNvSpPr>
            <a:spLocks noGrp="1"/>
          </p:cNvSpPr>
          <p:nvPr>
            <p:ph type="pic" sz="quarter" idx="14"/>
          </p:nvPr>
        </p:nvSpPr>
        <p:spPr>
          <a:xfrm>
            <a:off x="8013763"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5" name="Picture Placeholder 9"/>
          <p:cNvSpPr>
            <a:spLocks noGrp="1"/>
          </p:cNvSpPr>
          <p:nvPr>
            <p:ph type="pic" sz="quarter" idx="15"/>
          </p:nvPr>
        </p:nvSpPr>
        <p:spPr>
          <a:xfrm>
            <a:off x="986929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7" name="Text Placeholder 16"/>
          <p:cNvSpPr>
            <a:spLocks noGrp="1"/>
          </p:cNvSpPr>
          <p:nvPr>
            <p:ph type="body" sz="quarter" idx="16"/>
          </p:nvPr>
        </p:nvSpPr>
        <p:spPr>
          <a:xfrm>
            <a:off x="606235"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8" name="Text Placeholder 16"/>
          <p:cNvSpPr>
            <a:spLocks noGrp="1"/>
          </p:cNvSpPr>
          <p:nvPr>
            <p:ph type="body" sz="quarter" idx="17"/>
          </p:nvPr>
        </p:nvSpPr>
        <p:spPr>
          <a:xfrm>
            <a:off x="2459038"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9" name="Text Placeholder 16"/>
          <p:cNvSpPr>
            <a:spLocks noGrp="1"/>
          </p:cNvSpPr>
          <p:nvPr>
            <p:ph type="body" sz="quarter" idx="18"/>
          </p:nvPr>
        </p:nvSpPr>
        <p:spPr>
          <a:xfrm>
            <a:off x="4313238"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0" name="Text Placeholder 16"/>
          <p:cNvSpPr>
            <a:spLocks noGrp="1"/>
          </p:cNvSpPr>
          <p:nvPr>
            <p:ph type="body" sz="quarter" idx="19"/>
          </p:nvPr>
        </p:nvSpPr>
        <p:spPr>
          <a:xfrm>
            <a:off x="6165850"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1" name="Text Placeholder 16"/>
          <p:cNvSpPr>
            <a:spLocks noGrp="1"/>
          </p:cNvSpPr>
          <p:nvPr>
            <p:ph type="body" sz="quarter" idx="20"/>
          </p:nvPr>
        </p:nvSpPr>
        <p:spPr>
          <a:xfrm>
            <a:off x="8013447"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2" name="Text Placeholder 16"/>
          <p:cNvSpPr>
            <a:spLocks noGrp="1"/>
          </p:cNvSpPr>
          <p:nvPr>
            <p:ph type="body" sz="quarter" idx="21"/>
          </p:nvPr>
        </p:nvSpPr>
        <p:spPr>
          <a:xfrm>
            <a:off x="9869297"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3" name="TextBox 22"/>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26"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69845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ubbles">
    <p:bg>
      <p:bgPr>
        <a:solidFill>
          <a:srgbClr val="009530"/>
        </a:solidFill>
        <a:effectLst/>
      </p:bgPr>
    </p:bg>
    <p:spTree>
      <p:nvGrpSpPr>
        <p:cNvPr id="1" name=""/>
        <p:cNvGrpSpPr/>
        <p:nvPr/>
      </p:nvGrpSpPr>
      <p:grpSpPr>
        <a:xfrm>
          <a:off x="0" y="0"/>
          <a:ext cx="0" cy="0"/>
          <a:chOff x="0" y="0"/>
          <a:chExt cx="0" cy="0"/>
        </a:xfrm>
      </p:grpSpPr>
      <p:pic>
        <p:nvPicPr>
          <p:cNvPr id="8" name="Picture 7" descr="023611862_prevstill.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5318" t="14066" r="17976" b="9228"/>
          <a:stretch/>
        </p:blipFill>
        <p:spPr>
          <a:xfrm>
            <a:off x="0" y="-20631"/>
            <a:ext cx="12188825" cy="6899262"/>
          </a:xfrm>
          <a:prstGeom prst="rect">
            <a:avLst/>
          </a:prstGeom>
        </p:spPr>
      </p:pic>
      <p:sp>
        <p:nvSpPr>
          <p:cNvPr id="2" name="Title 1"/>
          <p:cNvSpPr>
            <a:spLocks noGrp="1"/>
          </p:cNvSpPr>
          <p:nvPr>
            <p:ph type="ctrTitle" hasCustomPrompt="1"/>
          </p:nvPr>
        </p:nvSpPr>
        <p:spPr>
          <a:xfrm>
            <a:off x="599916" y="2130432"/>
            <a:ext cx="10979309" cy="1470025"/>
          </a:xfrm>
        </p:spPr>
        <p:txBody>
          <a:bodyPr lIns="0" anchor="b" anchorCtr="0">
            <a:noAutofit/>
          </a:bodyPr>
          <a:lstStyle>
            <a:lvl1pPr algn="l">
              <a:defRPr sz="3600" b="1">
                <a:solidFill>
                  <a:schemeClr val="bg1"/>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10979309" cy="1099870"/>
          </a:xfrm>
        </p:spPr>
        <p:txBody>
          <a:bodyPr lIns="0">
            <a:noAutofit/>
          </a:bodyPr>
          <a:lstStyle>
            <a:lvl1pPr marL="0" indent="0" algn="l">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xmlns="">
                  <a14:imgLayer r:embed="rId4">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rket Pictos_Green">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609441" y="271464"/>
            <a:ext cx="10969943" cy="1095374"/>
          </a:xfrm>
        </p:spPr>
        <p:txBody>
          <a:bodyPr/>
          <a:lstStyle>
            <a:lvl1pPr algn="l">
              <a:defRPr>
                <a:solidFill>
                  <a:srgbClr val="009530"/>
                </a:solidFill>
              </a:defRPr>
            </a:lvl1pPr>
          </a:lstStyle>
          <a:p>
            <a:r>
              <a:rPr lang="en-US" dirty="0" smtClean="0"/>
              <a:t>Market </a:t>
            </a:r>
            <a:r>
              <a:rPr lang="en-US" dirty="0" err="1" smtClean="0"/>
              <a:t>Pictos</a:t>
            </a:r>
            <a:endParaRPr lang="en-US" noProof="0" dirty="0"/>
          </a:p>
        </p:txBody>
      </p:sp>
      <p:sp>
        <p:nvSpPr>
          <p:cNvPr id="264" name="Freeform 156"/>
          <p:cNvSpPr>
            <a:spLocks noChangeAspect="1"/>
          </p:cNvSpPr>
          <p:nvPr userDrawn="1"/>
        </p:nvSpPr>
        <p:spPr bwMode="auto">
          <a:xfrm>
            <a:off x="10351080" y="2195360"/>
            <a:ext cx="391833" cy="393192"/>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5" name="Freeform 188"/>
          <p:cNvSpPr>
            <a:spLocks noChangeAspect="1" noEditPoints="1"/>
          </p:cNvSpPr>
          <p:nvPr userDrawn="1"/>
        </p:nvSpPr>
        <p:spPr bwMode="auto">
          <a:xfrm>
            <a:off x="10335260" y="3000094"/>
            <a:ext cx="422086" cy="393192"/>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6" name="Freeform 192"/>
          <p:cNvSpPr>
            <a:spLocks noChangeAspect="1" noEditPoints="1"/>
          </p:cNvSpPr>
          <p:nvPr userDrawn="1"/>
        </p:nvSpPr>
        <p:spPr bwMode="auto">
          <a:xfrm>
            <a:off x="8472423" y="2195360"/>
            <a:ext cx="394362" cy="393192"/>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7" name="Freeform 200"/>
          <p:cNvSpPr>
            <a:spLocks noChangeAspect="1"/>
          </p:cNvSpPr>
          <p:nvPr userDrawn="1"/>
        </p:nvSpPr>
        <p:spPr bwMode="auto">
          <a:xfrm>
            <a:off x="9512898" y="2195360"/>
            <a:ext cx="273023" cy="393192"/>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8" name="Freeform 204"/>
          <p:cNvSpPr>
            <a:spLocks noChangeAspect="1"/>
          </p:cNvSpPr>
          <p:nvPr userDrawn="1"/>
        </p:nvSpPr>
        <p:spPr bwMode="auto">
          <a:xfrm>
            <a:off x="7605970" y="3000094"/>
            <a:ext cx="231658" cy="393192"/>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9" name="Freeform 212"/>
          <p:cNvSpPr>
            <a:spLocks noChangeAspect="1"/>
          </p:cNvSpPr>
          <p:nvPr userDrawn="1"/>
        </p:nvSpPr>
        <p:spPr bwMode="auto">
          <a:xfrm>
            <a:off x="8576192" y="3838252"/>
            <a:ext cx="201481" cy="40436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0" name="Freeform 228"/>
          <p:cNvSpPr>
            <a:spLocks noChangeAspect="1"/>
          </p:cNvSpPr>
          <p:nvPr userDrawn="1"/>
        </p:nvSpPr>
        <p:spPr bwMode="auto">
          <a:xfrm>
            <a:off x="9461324" y="3000094"/>
            <a:ext cx="371652" cy="393192"/>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1" name="Freeform 208"/>
          <p:cNvSpPr>
            <a:spLocks noChangeAspect="1"/>
          </p:cNvSpPr>
          <p:nvPr userDrawn="1"/>
        </p:nvSpPr>
        <p:spPr bwMode="auto">
          <a:xfrm>
            <a:off x="8574375" y="2941489"/>
            <a:ext cx="254309" cy="451797"/>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2" name="Freeform 152"/>
          <p:cNvSpPr>
            <a:spLocks noChangeAspect="1"/>
          </p:cNvSpPr>
          <p:nvPr userDrawn="1"/>
        </p:nvSpPr>
        <p:spPr bwMode="auto">
          <a:xfrm>
            <a:off x="7471865" y="4723069"/>
            <a:ext cx="586683" cy="351304"/>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3" name="Freeform 176"/>
          <p:cNvSpPr>
            <a:spLocks noChangeAspect="1"/>
          </p:cNvSpPr>
          <p:nvPr userDrawn="1"/>
        </p:nvSpPr>
        <p:spPr bwMode="auto">
          <a:xfrm>
            <a:off x="11346411" y="2195360"/>
            <a:ext cx="383945" cy="393192"/>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4" name="Freeform 140"/>
          <p:cNvSpPr>
            <a:spLocks noChangeAspect="1"/>
          </p:cNvSpPr>
          <p:nvPr userDrawn="1"/>
        </p:nvSpPr>
        <p:spPr bwMode="auto">
          <a:xfrm>
            <a:off x="10350368" y="3849421"/>
            <a:ext cx="393194" cy="393192"/>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5" name="Freeform 172"/>
          <p:cNvSpPr>
            <a:spLocks noChangeAspect="1"/>
          </p:cNvSpPr>
          <p:nvPr userDrawn="1"/>
        </p:nvSpPr>
        <p:spPr bwMode="auto">
          <a:xfrm>
            <a:off x="11340334" y="3836721"/>
            <a:ext cx="395565" cy="393192"/>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6" name="Freeform 48"/>
          <p:cNvSpPr>
            <a:spLocks noChangeAspect="1"/>
          </p:cNvSpPr>
          <p:nvPr userDrawn="1"/>
        </p:nvSpPr>
        <p:spPr bwMode="auto">
          <a:xfrm>
            <a:off x="3424348" y="1185552"/>
            <a:ext cx="276964" cy="393192"/>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7" name="TextBox 276"/>
          <p:cNvSpPr txBox="1"/>
          <p:nvPr userDrawn="1"/>
        </p:nvSpPr>
        <p:spPr>
          <a:xfrm>
            <a:off x="3143304" y="1669178"/>
            <a:ext cx="810056"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Energy &amp;</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infrastructure</a:t>
            </a:r>
          </a:p>
        </p:txBody>
      </p:sp>
      <p:sp>
        <p:nvSpPr>
          <p:cNvPr id="278" name="Freeform 52"/>
          <p:cNvSpPr>
            <a:spLocks noChangeAspect="1"/>
          </p:cNvSpPr>
          <p:nvPr userDrawn="1"/>
        </p:nvSpPr>
        <p:spPr bwMode="auto">
          <a:xfrm>
            <a:off x="4303854" y="1185552"/>
            <a:ext cx="380589" cy="393192"/>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79" name="TextBox 278"/>
          <p:cNvSpPr txBox="1"/>
          <p:nvPr userDrawn="1"/>
        </p:nvSpPr>
        <p:spPr>
          <a:xfrm>
            <a:off x="4196931" y="1669178"/>
            <a:ext cx="590226" cy="12311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Industry</a:t>
            </a:r>
          </a:p>
        </p:txBody>
      </p:sp>
      <p:sp>
        <p:nvSpPr>
          <p:cNvPr id="280" name="Freeform 68"/>
          <p:cNvSpPr>
            <a:spLocks noChangeAspect="1"/>
          </p:cNvSpPr>
          <p:nvPr userDrawn="1"/>
        </p:nvSpPr>
        <p:spPr bwMode="auto">
          <a:xfrm>
            <a:off x="1438331" y="1185552"/>
            <a:ext cx="448619" cy="393192"/>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1" name="TextBox 280"/>
          <p:cNvSpPr txBox="1"/>
          <p:nvPr userDrawn="1"/>
        </p:nvSpPr>
        <p:spPr>
          <a:xfrm>
            <a:off x="1342302" y="1669178"/>
            <a:ext cx="652743"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Buildings</a:t>
            </a:r>
          </a:p>
        </p:txBody>
      </p:sp>
      <p:sp>
        <p:nvSpPr>
          <p:cNvPr id="282" name="Freeform 60"/>
          <p:cNvSpPr>
            <a:spLocks noChangeAspect="1"/>
          </p:cNvSpPr>
          <p:nvPr userDrawn="1"/>
        </p:nvSpPr>
        <p:spPr bwMode="auto">
          <a:xfrm>
            <a:off x="2317350" y="1222064"/>
            <a:ext cx="493975" cy="353487"/>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3" name="TextBox 282"/>
          <p:cNvSpPr txBox="1"/>
          <p:nvPr userDrawn="1"/>
        </p:nvSpPr>
        <p:spPr>
          <a:xfrm>
            <a:off x="2286368" y="1669178"/>
            <a:ext cx="647613"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Data </a:t>
            </a:r>
            <a:r>
              <a:rPr lang="en-US" sz="800" b="1" dirty="0" err="1" smtClean="0">
                <a:solidFill>
                  <a:srgbClr val="626469"/>
                </a:solidFill>
                <a:latin typeface="Arial" pitchFamily="34" charset="0"/>
                <a:cs typeface="Arial" pitchFamily="34" charset="0"/>
              </a:rPr>
              <a:t>centres</a:t>
            </a:r>
            <a:r>
              <a:rPr lang="en-US" sz="800" b="1" dirty="0" smtClean="0">
                <a:solidFill>
                  <a:srgbClr val="626469"/>
                </a:solidFill>
                <a:latin typeface="Arial" pitchFamily="34" charset="0"/>
                <a:cs typeface="Arial" pitchFamily="34" charset="0"/>
              </a:rPr>
              <a:t> </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&amp; networks</a:t>
            </a:r>
          </a:p>
        </p:txBody>
      </p:sp>
      <p:sp>
        <p:nvSpPr>
          <p:cNvPr id="284" name="Freeform 64"/>
          <p:cNvSpPr>
            <a:spLocks noChangeAspect="1"/>
          </p:cNvSpPr>
          <p:nvPr userDrawn="1"/>
        </p:nvSpPr>
        <p:spPr bwMode="auto">
          <a:xfrm>
            <a:off x="5258275" y="1185552"/>
            <a:ext cx="358929" cy="393192"/>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5" name="TextBox 284"/>
          <p:cNvSpPr txBox="1"/>
          <p:nvPr userDrawn="1"/>
        </p:nvSpPr>
        <p:spPr>
          <a:xfrm>
            <a:off x="5158129" y="1669178"/>
            <a:ext cx="549831"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Residential</a:t>
            </a:r>
          </a:p>
        </p:txBody>
      </p:sp>
      <p:sp>
        <p:nvSpPr>
          <p:cNvPr id="286" name="Freeform 148"/>
          <p:cNvSpPr>
            <a:spLocks noChangeAspect="1"/>
          </p:cNvSpPr>
          <p:nvPr userDrawn="1"/>
        </p:nvSpPr>
        <p:spPr bwMode="auto">
          <a:xfrm>
            <a:off x="9432242" y="1260845"/>
            <a:ext cx="446842" cy="340106"/>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7" name="TextBox 286"/>
          <p:cNvSpPr txBox="1"/>
          <p:nvPr userDrawn="1"/>
        </p:nvSpPr>
        <p:spPr>
          <a:xfrm>
            <a:off x="9229945" y="1669178"/>
            <a:ext cx="851437"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Power management</a:t>
            </a:r>
          </a:p>
        </p:txBody>
      </p:sp>
      <p:sp>
        <p:nvSpPr>
          <p:cNvPr id="288" name="Freeform 184"/>
          <p:cNvSpPr>
            <a:spLocks noChangeAspect="1"/>
          </p:cNvSpPr>
          <p:nvPr userDrawn="1"/>
        </p:nvSpPr>
        <p:spPr bwMode="auto">
          <a:xfrm>
            <a:off x="8409152" y="1207759"/>
            <a:ext cx="489929" cy="393192"/>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9" name="TextBox 288"/>
          <p:cNvSpPr txBox="1"/>
          <p:nvPr userDrawn="1"/>
        </p:nvSpPr>
        <p:spPr>
          <a:xfrm>
            <a:off x="7988861" y="1669178"/>
            <a:ext cx="1379552"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Process/machine management</a:t>
            </a:r>
          </a:p>
        </p:txBody>
      </p:sp>
      <p:sp>
        <p:nvSpPr>
          <p:cNvPr id="290" name="Freeform 132"/>
          <p:cNvSpPr>
            <a:spLocks noChangeAspect="1"/>
          </p:cNvSpPr>
          <p:nvPr userDrawn="1"/>
        </p:nvSpPr>
        <p:spPr bwMode="auto">
          <a:xfrm>
            <a:off x="7526968" y="1207759"/>
            <a:ext cx="386910" cy="393192"/>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1" name="TextBox 290"/>
          <p:cNvSpPr txBox="1"/>
          <p:nvPr userDrawn="1"/>
        </p:nvSpPr>
        <p:spPr>
          <a:xfrm>
            <a:off x="7191939" y="1669178"/>
            <a:ext cx="1070334"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IT room</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management</a:t>
            </a:r>
          </a:p>
        </p:txBody>
      </p:sp>
      <p:sp>
        <p:nvSpPr>
          <p:cNvPr id="292" name="Freeform 180"/>
          <p:cNvSpPr>
            <a:spLocks noChangeAspect="1"/>
          </p:cNvSpPr>
          <p:nvPr userDrawn="1"/>
        </p:nvSpPr>
        <p:spPr bwMode="auto">
          <a:xfrm>
            <a:off x="10338924" y="1207759"/>
            <a:ext cx="350298" cy="393192"/>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3" name="TextBox 292"/>
          <p:cNvSpPr txBox="1"/>
          <p:nvPr userDrawn="1"/>
        </p:nvSpPr>
        <p:spPr>
          <a:xfrm>
            <a:off x="10094001" y="1669178"/>
            <a:ext cx="923940"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Security</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management</a:t>
            </a:r>
          </a:p>
        </p:txBody>
      </p:sp>
      <p:sp>
        <p:nvSpPr>
          <p:cNvPr id="294" name="Freeform 124"/>
          <p:cNvSpPr>
            <a:spLocks noChangeAspect="1"/>
          </p:cNvSpPr>
          <p:nvPr userDrawn="1"/>
        </p:nvSpPr>
        <p:spPr bwMode="auto">
          <a:xfrm>
            <a:off x="2418235" y="2195360"/>
            <a:ext cx="367063" cy="393192"/>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5" name="TextBox 294"/>
          <p:cNvSpPr txBox="1"/>
          <p:nvPr userDrawn="1"/>
        </p:nvSpPr>
        <p:spPr>
          <a:xfrm>
            <a:off x="2291570" y="2639098"/>
            <a:ext cx="637208"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Electric</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utilities</a:t>
            </a:r>
          </a:p>
        </p:txBody>
      </p:sp>
      <p:sp>
        <p:nvSpPr>
          <p:cNvPr id="296" name="Freeform 116"/>
          <p:cNvSpPr>
            <a:spLocks noChangeAspect="1"/>
          </p:cNvSpPr>
          <p:nvPr userDrawn="1"/>
        </p:nvSpPr>
        <p:spPr bwMode="auto">
          <a:xfrm>
            <a:off x="1494879" y="3831106"/>
            <a:ext cx="385913" cy="393192"/>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7" name="TextBox 296"/>
          <p:cNvSpPr txBox="1"/>
          <p:nvPr userDrawn="1"/>
        </p:nvSpPr>
        <p:spPr>
          <a:xfrm>
            <a:off x="1378741" y="4284666"/>
            <a:ext cx="635869" cy="12311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Oil &amp; gas</a:t>
            </a:r>
          </a:p>
        </p:txBody>
      </p:sp>
      <p:sp>
        <p:nvSpPr>
          <p:cNvPr id="298" name="Freeform 88"/>
          <p:cNvSpPr>
            <a:spLocks noChangeAspect="1"/>
          </p:cNvSpPr>
          <p:nvPr userDrawn="1"/>
        </p:nvSpPr>
        <p:spPr bwMode="auto">
          <a:xfrm>
            <a:off x="4230515" y="3060564"/>
            <a:ext cx="516752" cy="337566"/>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9" name="TextBox 298"/>
          <p:cNvSpPr txBox="1"/>
          <p:nvPr userDrawn="1"/>
        </p:nvSpPr>
        <p:spPr>
          <a:xfrm>
            <a:off x="4174110" y="3463575"/>
            <a:ext cx="635869" cy="12311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Marine</a:t>
            </a:r>
          </a:p>
        </p:txBody>
      </p:sp>
      <p:sp>
        <p:nvSpPr>
          <p:cNvPr id="300" name="Freeform 220"/>
          <p:cNvSpPr>
            <a:spLocks noChangeAspect="1"/>
          </p:cNvSpPr>
          <p:nvPr userDrawn="1"/>
        </p:nvSpPr>
        <p:spPr bwMode="auto">
          <a:xfrm>
            <a:off x="3270799" y="3900220"/>
            <a:ext cx="586434" cy="324077"/>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1" name="TextBox 300"/>
          <p:cNvSpPr txBox="1"/>
          <p:nvPr userDrawn="1"/>
        </p:nvSpPr>
        <p:spPr>
          <a:xfrm>
            <a:off x="2985173" y="4284666"/>
            <a:ext cx="1126319"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Transportation</a:t>
            </a:r>
          </a:p>
        </p:txBody>
      </p:sp>
      <p:sp>
        <p:nvSpPr>
          <p:cNvPr id="302" name="Freeform 76"/>
          <p:cNvSpPr>
            <a:spLocks noChangeAspect="1"/>
          </p:cNvSpPr>
          <p:nvPr userDrawn="1"/>
        </p:nvSpPr>
        <p:spPr bwMode="auto">
          <a:xfrm>
            <a:off x="4268390" y="3831106"/>
            <a:ext cx="427715" cy="393192"/>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3" name="TextBox 302"/>
          <p:cNvSpPr txBox="1"/>
          <p:nvPr userDrawn="1"/>
        </p:nvSpPr>
        <p:spPr>
          <a:xfrm>
            <a:off x="3947784" y="4284666"/>
            <a:ext cx="1088520"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Water &amp; </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waste water</a:t>
            </a:r>
          </a:p>
        </p:txBody>
      </p:sp>
      <p:sp>
        <p:nvSpPr>
          <p:cNvPr id="304" name="Freeform 120"/>
          <p:cNvSpPr>
            <a:spLocks noChangeAspect="1"/>
          </p:cNvSpPr>
          <p:nvPr userDrawn="1"/>
        </p:nvSpPr>
        <p:spPr bwMode="auto">
          <a:xfrm>
            <a:off x="5194806" y="3004938"/>
            <a:ext cx="473683" cy="362948"/>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5" name="TextBox 304"/>
          <p:cNvSpPr txBox="1"/>
          <p:nvPr userDrawn="1"/>
        </p:nvSpPr>
        <p:spPr>
          <a:xfrm>
            <a:off x="4902556" y="3463575"/>
            <a:ext cx="1060977" cy="24622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Mining, minerals</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&amp; metals</a:t>
            </a:r>
          </a:p>
        </p:txBody>
      </p:sp>
      <p:sp>
        <p:nvSpPr>
          <p:cNvPr id="306" name="Freeform 112"/>
          <p:cNvSpPr>
            <a:spLocks noChangeAspect="1"/>
          </p:cNvSpPr>
          <p:nvPr userDrawn="1"/>
        </p:nvSpPr>
        <p:spPr bwMode="auto">
          <a:xfrm>
            <a:off x="4230516" y="2195360"/>
            <a:ext cx="500144" cy="393192"/>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7" name="TextBox 306"/>
          <p:cNvSpPr txBox="1"/>
          <p:nvPr userDrawn="1"/>
        </p:nvSpPr>
        <p:spPr>
          <a:xfrm>
            <a:off x="4230515" y="2639098"/>
            <a:ext cx="523058"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Food &amp;</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beverage</a:t>
            </a:r>
          </a:p>
        </p:txBody>
      </p:sp>
      <p:sp>
        <p:nvSpPr>
          <p:cNvPr id="308" name="Freeform 108"/>
          <p:cNvSpPr>
            <a:spLocks noChangeAspect="1"/>
          </p:cNvSpPr>
          <p:nvPr userDrawn="1"/>
        </p:nvSpPr>
        <p:spPr bwMode="auto">
          <a:xfrm>
            <a:off x="2370514" y="3060615"/>
            <a:ext cx="479320" cy="337566"/>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9" name="TextBox 308"/>
          <p:cNvSpPr txBox="1"/>
          <p:nvPr userDrawn="1"/>
        </p:nvSpPr>
        <p:spPr>
          <a:xfrm>
            <a:off x="2292240" y="3463575"/>
            <a:ext cx="635869"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Hotels</a:t>
            </a:r>
          </a:p>
        </p:txBody>
      </p:sp>
      <p:sp>
        <p:nvSpPr>
          <p:cNvPr id="310" name="Freeform 80"/>
          <p:cNvSpPr>
            <a:spLocks noChangeAspect="1"/>
          </p:cNvSpPr>
          <p:nvPr userDrawn="1"/>
        </p:nvSpPr>
        <p:spPr bwMode="auto">
          <a:xfrm>
            <a:off x="1494880" y="3004989"/>
            <a:ext cx="332363" cy="393192"/>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1" name="TextBox 310"/>
          <p:cNvSpPr txBox="1"/>
          <p:nvPr userDrawn="1"/>
        </p:nvSpPr>
        <p:spPr>
          <a:xfrm>
            <a:off x="1283709" y="3463575"/>
            <a:ext cx="769928"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Healthcare</a:t>
            </a:r>
          </a:p>
        </p:txBody>
      </p:sp>
      <p:sp>
        <p:nvSpPr>
          <p:cNvPr id="312" name="Freeform 100"/>
          <p:cNvSpPr>
            <a:spLocks noChangeAspect="1"/>
          </p:cNvSpPr>
          <p:nvPr userDrawn="1"/>
        </p:nvSpPr>
        <p:spPr bwMode="auto">
          <a:xfrm>
            <a:off x="3418411" y="2874434"/>
            <a:ext cx="330960" cy="523747"/>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3" name="TextBox 312"/>
          <p:cNvSpPr txBox="1"/>
          <p:nvPr userDrawn="1"/>
        </p:nvSpPr>
        <p:spPr>
          <a:xfrm>
            <a:off x="3286803" y="3463575"/>
            <a:ext cx="523058" cy="24622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Life</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sciences</a:t>
            </a:r>
          </a:p>
        </p:txBody>
      </p:sp>
      <p:sp>
        <p:nvSpPr>
          <p:cNvPr id="314" name="Freeform 104"/>
          <p:cNvSpPr>
            <a:spLocks noChangeAspect="1"/>
          </p:cNvSpPr>
          <p:nvPr userDrawn="1"/>
        </p:nvSpPr>
        <p:spPr bwMode="auto">
          <a:xfrm>
            <a:off x="2359068" y="3733689"/>
            <a:ext cx="479233" cy="479229"/>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5" name="TextBox 314"/>
          <p:cNvSpPr txBox="1"/>
          <p:nvPr userDrawn="1"/>
        </p:nvSpPr>
        <p:spPr>
          <a:xfrm>
            <a:off x="2225210" y="4284666"/>
            <a:ext cx="769928"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Retail</a:t>
            </a:r>
          </a:p>
        </p:txBody>
      </p:sp>
      <p:sp>
        <p:nvSpPr>
          <p:cNvPr id="316" name="Freeform 56"/>
          <p:cNvSpPr>
            <a:spLocks noChangeAspect="1"/>
          </p:cNvSpPr>
          <p:nvPr userDrawn="1"/>
        </p:nvSpPr>
        <p:spPr bwMode="auto">
          <a:xfrm>
            <a:off x="5234357" y="2195360"/>
            <a:ext cx="379970" cy="393192"/>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7" name="TextBox 316"/>
          <p:cNvSpPr txBox="1"/>
          <p:nvPr userDrawn="1"/>
        </p:nvSpPr>
        <p:spPr>
          <a:xfrm>
            <a:off x="5048080" y="2639098"/>
            <a:ext cx="769928"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Green buildings</a:t>
            </a:r>
          </a:p>
        </p:txBody>
      </p:sp>
      <p:sp>
        <p:nvSpPr>
          <p:cNvPr id="318" name="Freeform 216"/>
          <p:cNvSpPr>
            <a:spLocks noChangeAspect="1"/>
          </p:cNvSpPr>
          <p:nvPr userDrawn="1"/>
        </p:nvSpPr>
        <p:spPr bwMode="auto">
          <a:xfrm>
            <a:off x="3327989" y="2195360"/>
            <a:ext cx="421382" cy="393192"/>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9" name="TextBox 318"/>
          <p:cNvSpPr txBox="1"/>
          <p:nvPr userDrawn="1"/>
        </p:nvSpPr>
        <p:spPr>
          <a:xfrm>
            <a:off x="3230398" y="2639098"/>
            <a:ext cx="635869"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Finance</a:t>
            </a:r>
          </a:p>
        </p:txBody>
      </p:sp>
      <p:sp>
        <p:nvSpPr>
          <p:cNvPr id="320" name="Freeform 224"/>
          <p:cNvSpPr>
            <a:spLocks noChangeAspect="1"/>
          </p:cNvSpPr>
          <p:nvPr userDrawn="1"/>
        </p:nvSpPr>
        <p:spPr bwMode="auto">
          <a:xfrm>
            <a:off x="1438331" y="2242598"/>
            <a:ext cx="525440" cy="345954"/>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21" name="TextBox 320"/>
          <p:cNvSpPr txBox="1"/>
          <p:nvPr userDrawn="1"/>
        </p:nvSpPr>
        <p:spPr>
          <a:xfrm>
            <a:off x="1342302" y="2639098"/>
            <a:ext cx="652701"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Cloud and telecom</a:t>
            </a:r>
          </a:p>
        </p:txBody>
      </p:sp>
      <p:sp>
        <p:nvSpPr>
          <p:cNvPr id="322" name="TextBox 321"/>
          <p:cNvSpPr txBox="1"/>
          <p:nvPr userDrawn="1"/>
        </p:nvSpPr>
        <p:spPr>
          <a:xfrm>
            <a:off x="9111403" y="3463575"/>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Management software</a:t>
            </a:r>
          </a:p>
        </p:txBody>
      </p:sp>
      <p:sp>
        <p:nvSpPr>
          <p:cNvPr id="323" name="TextBox 322"/>
          <p:cNvSpPr txBox="1"/>
          <p:nvPr userDrawn="1"/>
        </p:nvSpPr>
        <p:spPr>
          <a:xfrm>
            <a:off x="8216668" y="4284666"/>
            <a:ext cx="923938"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Power</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Measurement</a:t>
            </a:r>
          </a:p>
        </p:txBody>
      </p:sp>
      <p:sp>
        <p:nvSpPr>
          <p:cNvPr id="324" name="TextBox 323"/>
          <p:cNvSpPr txBox="1"/>
          <p:nvPr userDrawn="1"/>
        </p:nvSpPr>
        <p:spPr>
          <a:xfrm>
            <a:off x="11002917"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Intelligent power and motor control</a:t>
            </a:r>
          </a:p>
        </p:txBody>
      </p:sp>
      <p:sp>
        <p:nvSpPr>
          <p:cNvPr id="325" name="TextBox 324"/>
          <p:cNvSpPr txBox="1"/>
          <p:nvPr userDrawn="1"/>
        </p:nvSpPr>
        <p:spPr>
          <a:xfrm>
            <a:off x="10011711" y="4284666"/>
            <a:ext cx="1088520" cy="205184"/>
          </a:xfrm>
          <a:prstGeom prst="rect">
            <a:avLst/>
          </a:prstGeom>
          <a:noFill/>
        </p:spPr>
        <p:txBody>
          <a:bodyPr wrap="square" tIns="0" bIns="0" rtlCol="0" anchor="t" anchorCtr="0">
            <a:spAutoFit/>
          </a:bodyPr>
          <a:lstStyle/>
          <a:p>
            <a:pPr algn="ctr">
              <a:lnSpc>
                <a:spcPts val="800"/>
              </a:lnSpc>
            </a:pPr>
            <a:r>
              <a:rPr lang="en-US" sz="800" b="1" dirty="0" smtClean="0">
                <a:solidFill>
                  <a:srgbClr val="626469"/>
                </a:solidFill>
                <a:latin typeface="Arial" pitchFamily="34" charset="0"/>
                <a:cs typeface="Arial" pitchFamily="34" charset="0"/>
              </a:rPr>
              <a:t>Renewable energy conversion</a:t>
            </a:r>
          </a:p>
        </p:txBody>
      </p:sp>
      <p:sp>
        <p:nvSpPr>
          <p:cNvPr id="326" name="TextBox 325"/>
          <p:cNvSpPr txBox="1"/>
          <p:nvPr userDrawn="1"/>
        </p:nvSpPr>
        <p:spPr>
          <a:xfrm>
            <a:off x="8155724" y="2639098"/>
            <a:ext cx="1045826"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Electric vehicle recharging</a:t>
            </a:r>
          </a:p>
        </p:txBody>
      </p:sp>
      <p:sp>
        <p:nvSpPr>
          <p:cNvPr id="327" name="TextBox 326"/>
          <p:cNvSpPr txBox="1"/>
          <p:nvPr userDrawn="1"/>
        </p:nvSpPr>
        <p:spPr>
          <a:xfrm>
            <a:off x="7161499" y="3463575"/>
            <a:ext cx="1131215"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Lifts and</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escalators control</a:t>
            </a:r>
          </a:p>
        </p:txBody>
      </p:sp>
      <p:sp>
        <p:nvSpPr>
          <p:cNvPr id="328" name="TextBox 327"/>
          <p:cNvSpPr txBox="1"/>
          <p:nvPr userDrawn="1"/>
        </p:nvSpPr>
        <p:spPr>
          <a:xfrm>
            <a:off x="10011711" y="3463575"/>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Material handling control</a:t>
            </a:r>
          </a:p>
        </p:txBody>
      </p:sp>
      <p:sp>
        <p:nvSpPr>
          <p:cNvPr id="329" name="TextBox 328"/>
          <p:cNvSpPr txBox="1"/>
          <p:nvPr userDrawn="1"/>
        </p:nvSpPr>
        <p:spPr>
          <a:xfrm>
            <a:off x="9111403"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Hoisting</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0" name="TextBox 329"/>
          <p:cNvSpPr txBox="1"/>
          <p:nvPr userDrawn="1"/>
        </p:nvSpPr>
        <p:spPr>
          <a:xfrm>
            <a:off x="7220946" y="5038364"/>
            <a:ext cx="1088520" cy="353545"/>
          </a:xfrm>
          <a:prstGeom prst="rect">
            <a:avLst/>
          </a:prstGeom>
          <a:noFill/>
        </p:spPr>
        <p:txBody>
          <a:bodyPr wrap="square" rtlCol="0" anchor="b" anchorCtr="0">
            <a:spAutoFit/>
          </a:bodyPr>
          <a:lstStyle/>
          <a:p>
            <a:pPr algn="ctr"/>
            <a:r>
              <a:rPr lang="en-US" sz="800" b="1" dirty="0" smtClean="0">
                <a:solidFill>
                  <a:srgbClr val="626469"/>
                </a:solidFill>
                <a:latin typeface="Arial" pitchFamily="34" charset="0"/>
                <a:cs typeface="Arial" pitchFamily="34" charset="0"/>
              </a:rPr>
              <a:t>Uninterruptable</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power supply</a:t>
            </a:r>
          </a:p>
        </p:txBody>
      </p:sp>
      <p:sp>
        <p:nvSpPr>
          <p:cNvPr id="331" name="TextBox 330"/>
          <p:cNvSpPr txBox="1"/>
          <p:nvPr userDrawn="1"/>
        </p:nvSpPr>
        <p:spPr>
          <a:xfrm>
            <a:off x="11002917" y="4284666"/>
            <a:ext cx="1088520" cy="12311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Surveillance</a:t>
            </a:r>
          </a:p>
        </p:txBody>
      </p:sp>
      <p:sp>
        <p:nvSpPr>
          <p:cNvPr id="332" name="TextBox 331"/>
          <p:cNvSpPr txBox="1"/>
          <p:nvPr userDrawn="1"/>
        </p:nvSpPr>
        <p:spPr>
          <a:xfrm>
            <a:off x="10011711"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HVAC</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3" name="TextBox 332"/>
          <p:cNvSpPr txBox="1"/>
          <p:nvPr userDrawn="1"/>
        </p:nvSpPr>
        <p:spPr>
          <a:xfrm>
            <a:off x="8113030" y="3463575"/>
            <a:ext cx="1131215"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Lighting</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4" name="Freeform 196"/>
          <p:cNvSpPr>
            <a:spLocks noChangeAspect="1"/>
          </p:cNvSpPr>
          <p:nvPr userDrawn="1"/>
        </p:nvSpPr>
        <p:spPr bwMode="auto">
          <a:xfrm>
            <a:off x="7555769" y="2195360"/>
            <a:ext cx="327661" cy="393192"/>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5" name="TextBox 334"/>
          <p:cNvSpPr txBox="1"/>
          <p:nvPr userDrawn="1"/>
        </p:nvSpPr>
        <p:spPr>
          <a:xfrm>
            <a:off x="7182846"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Access</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6" name="Freeform 335"/>
          <p:cNvSpPr>
            <a:spLocks noChangeAspect="1"/>
          </p:cNvSpPr>
          <p:nvPr userDrawn="1"/>
        </p:nvSpPr>
        <p:spPr bwMode="auto">
          <a:xfrm>
            <a:off x="11279225" y="3000094"/>
            <a:ext cx="509366" cy="393192"/>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60"/>
          <p:cNvSpPr>
            <a:spLocks noChangeAspect="1" noEditPoints="1"/>
          </p:cNvSpPr>
          <p:nvPr userDrawn="1"/>
        </p:nvSpPr>
        <p:spPr bwMode="auto">
          <a:xfrm>
            <a:off x="7452677" y="3824021"/>
            <a:ext cx="521678" cy="393192"/>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64"/>
          <p:cNvSpPr>
            <a:spLocks noChangeAspect="1"/>
          </p:cNvSpPr>
          <p:nvPr userDrawn="1"/>
        </p:nvSpPr>
        <p:spPr bwMode="auto">
          <a:xfrm>
            <a:off x="9448825" y="3849421"/>
            <a:ext cx="393193" cy="393192"/>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TextBox 338"/>
          <p:cNvSpPr txBox="1"/>
          <p:nvPr userDrawn="1"/>
        </p:nvSpPr>
        <p:spPr>
          <a:xfrm>
            <a:off x="9132750" y="4284666"/>
            <a:ext cx="1045826" cy="246221"/>
          </a:xfrm>
          <a:prstGeom prst="rect">
            <a:avLst/>
          </a:prstGeom>
          <a:noFill/>
        </p:spPr>
        <p:txBody>
          <a:bodyPr wrap="square" tIns="0" bIns="0" rtlCol="0" anchor="b" anchorCtr="0">
            <a:spAutoFit/>
          </a:bodyPr>
          <a:lstStyle/>
          <a:p>
            <a:pPr algn="ctr"/>
            <a:r>
              <a:rPr lang="en-US" sz="800" b="1" dirty="0" err="1" smtClean="0">
                <a:solidFill>
                  <a:srgbClr val="626469"/>
                </a:solidFill>
                <a:latin typeface="Arial" pitchFamily="34" charset="0"/>
                <a:cs typeface="Arial" pitchFamily="34" charset="0"/>
              </a:rPr>
              <a:t>Prosumer</a:t>
            </a:r>
            <a:r>
              <a:rPr lang="en-US" sz="800" b="1" dirty="0" smtClean="0">
                <a:solidFill>
                  <a:srgbClr val="626469"/>
                </a:solidFill>
                <a:latin typeface="Arial" pitchFamily="34" charset="0"/>
                <a:cs typeface="Arial" pitchFamily="34" charset="0"/>
              </a:rPr>
              <a:t> </a:t>
            </a:r>
            <a:r>
              <a:rPr lang="en-US" sz="800" b="1" dirty="0" err="1" smtClean="0">
                <a:solidFill>
                  <a:srgbClr val="626469"/>
                </a:solidFill>
                <a:latin typeface="Arial" pitchFamily="34" charset="0"/>
                <a:cs typeface="Arial" pitchFamily="34" charset="0"/>
              </a:rPr>
              <a:t>microgrid</a:t>
            </a:r>
            <a:endParaRPr lang="en-US" sz="800" b="1" dirty="0" smtClean="0">
              <a:solidFill>
                <a:srgbClr val="626469"/>
              </a:solidFill>
              <a:latin typeface="Arial" pitchFamily="34" charset="0"/>
              <a:cs typeface="Arial" pitchFamily="34" charset="0"/>
            </a:endParaRPr>
          </a:p>
        </p:txBody>
      </p:sp>
      <p:sp>
        <p:nvSpPr>
          <p:cNvPr id="340" name="TextBox 339"/>
          <p:cNvSpPr txBox="1"/>
          <p:nvPr userDrawn="1"/>
        </p:nvSpPr>
        <p:spPr>
          <a:xfrm>
            <a:off x="7204193" y="4284666"/>
            <a:ext cx="1045826"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Packaging control</a:t>
            </a:r>
          </a:p>
        </p:txBody>
      </p:sp>
      <p:sp>
        <p:nvSpPr>
          <p:cNvPr id="341" name="TextBox 340"/>
          <p:cNvSpPr txBox="1"/>
          <p:nvPr userDrawn="1"/>
        </p:nvSpPr>
        <p:spPr>
          <a:xfrm>
            <a:off x="11024264" y="3463575"/>
            <a:ext cx="1045826"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Material</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working</a:t>
            </a:r>
          </a:p>
        </p:txBody>
      </p:sp>
      <p:sp>
        <p:nvSpPr>
          <p:cNvPr id="342" name="Freeform 673"/>
          <p:cNvSpPr>
            <a:spLocks noEditPoints="1"/>
          </p:cNvSpPr>
          <p:nvPr userDrawn="1"/>
        </p:nvSpPr>
        <p:spPr bwMode="auto">
          <a:xfrm>
            <a:off x="7572046" y="5579234"/>
            <a:ext cx="386320" cy="504066"/>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43" name="TextBox 342"/>
          <p:cNvSpPr txBox="1"/>
          <p:nvPr userDrawn="1"/>
        </p:nvSpPr>
        <p:spPr>
          <a:xfrm>
            <a:off x="7310737" y="6054246"/>
            <a:ext cx="908938" cy="215444"/>
          </a:xfrm>
          <a:prstGeom prst="rect">
            <a:avLst/>
          </a:prstGeom>
          <a:noFill/>
        </p:spPr>
        <p:txBody>
          <a:bodyPr wrap="square" rtlCol="0" anchor="b" anchorCtr="0">
            <a:spAutoFit/>
          </a:bodyPr>
          <a:lstStyle/>
          <a:p>
            <a:pPr algn="ctr"/>
            <a:r>
              <a:rPr lang="en-US" sz="800" b="1" dirty="0" smtClean="0">
                <a:solidFill>
                  <a:srgbClr val="626469"/>
                </a:solidFill>
                <a:latin typeface="Arial" pitchFamily="34" charset="0"/>
                <a:cs typeface="Arial" pitchFamily="34" charset="0"/>
              </a:rPr>
              <a:t>Panel builders</a:t>
            </a:r>
          </a:p>
        </p:txBody>
      </p:sp>
      <p:sp>
        <p:nvSpPr>
          <p:cNvPr id="344" name="Rounded Rectangle 343"/>
          <p:cNvSpPr/>
          <p:nvPr userDrawn="1"/>
        </p:nvSpPr>
        <p:spPr>
          <a:xfrm>
            <a:off x="609441" y="4684275"/>
            <a:ext cx="5291299" cy="1611134"/>
          </a:xfrm>
          <a:prstGeom prst="roundRect">
            <a:avLst>
              <a:gd name="adj" fmla="val 9427"/>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520700" indent="-292100" algn="l">
              <a:spcAft>
                <a:spcPts val="200"/>
              </a:spcAft>
              <a:tabLst>
                <a:tab pos="173038" algn="l"/>
                <a:tab pos="457200" algn="l"/>
              </a:tabLst>
            </a:pPr>
            <a:r>
              <a:rPr lang="en-US" sz="1600" b="1" dirty="0" smtClean="0"/>
              <a:t>To</a:t>
            </a:r>
            <a:r>
              <a:rPr lang="en-US" sz="1600" b="1" baseline="0" dirty="0" smtClean="0"/>
              <a:t> add a </a:t>
            </a:r>
            <a:r>
              <a:rPr lang="en-US" sz="1600" b="1" baseline="0" dirty="0" err="1" smtClean="0"/>
              <a:t>picto</a:t>
            </a:r>
            <a:r>
              <a:rPr lang="en-US" sz="1600" b="1" baseline="0" dirty="0" smtClean="0"/>
              <a:t> to your presentation:</a:t>
            </a:r>
          </a:p>
          <a:p>
            <a:pPr marL="520700" indent="-292100" algn="l">
              <a:spcAft>
                <a:spcPts val="200"/>
              </a:spcAft>
              <a:buFont typeface="+mj-lt"/>
              <a:buAutoNum type="arabicPeriod"/>
              <a:tabLst>
                <a:tab pos="173038" algn="l"/>
                <a:tab pos="457200" algn="l"/>
              </a:tabLst>
            </a:pPr>
            <a:r>
              <a:rPr lang="en-US" sz="1400" baseline="0" dirty="0" smtClean="0"/>
              <a:t>Select view/slide master</a:t>
            </a:r>
          </a:p>
          <a:p>
            <a:pPr marL="520700" indent="-292100" algn="l">
              <a:spcAft>
                <a:spcPts val="200"/>
              </a:spcAft>
              <a:buFont typeface="+mj-lt"/>
              <a:buAutoNum type="arabicPeriod"/>
              <a:tabLst>
                <a:tab pos="173038" algn="l"/>
                <a:tab pos="457200" algn="l"/>
              </a:tabLst>
            </a:pPr>
            <a:r>
              <a:rPr lang="en-US" sz="1400" baseline="0" dirty="0" smtClean="0"/>
              <a:t>Go to slide with </a:t>
            </a:r>
            <a:r>
              <a:rPr lang="en-US" sz="1400" baseline="0" dirty="0" err="1" smtClean="0"/>
              <a:t>pictos</a:t>
            </a:r>
            <a:endParaRPr lang="en-US" sz="1400" baseline="0" dirty="0" smtClean="0"/>
          </a:p>
          <a:p>
            <a:pPr marL="520700" indent="-292100" algn="l">
              <a:spcAft>
                <a:spcPts val="200"/>
              </a:spcAft>
              <a:buFont typeface="+mj-lt"/>
              <a:buAutoNum type="arabicPeriod"/>
              <a:tabLst>
                <a:tab pos="173038" algn="l"/>
                <a:tab pos="457200" algn="l"/>
              </a:tabLst>
            </a:pPr>
            <a:r>
              <a:rPr lang="en-US" sz="1400" baseline="0" dirty="0" smtClean="0"/>
              <a:t>Select and copy the </a:t>
            </a:r>
            <a:r>
              <a:rPr lang="en-US" sz="1400" baseline="0" dirty="0" err="1" smtClean="0"/>
              <a:t>picto</a:t>
            </a:r>
            <a:r>
              <a:rPr lang="en-US" sz="1400" baseline="0" dirty="0" smtClean="0"/>
              <a:t> that you would like to add (ctrl-c)</a:t>
            </a:r>
          </a:p>
          <a:p>
            <a:pPr marL="520700" indent="-292100" algn="l">
              <a:spcAft>
                <a:spcPts val="200"/>
              </a:spcAft>
              <a:buFont typeface="+mj-lt"/>
              <a:buAutoNum type="arabicPeriod"/>
              <a:tabLst>
                <a:tab pos="173038" algn="l"/>
                <a:tab pos="457200" algn="l"/>
              </a:tabLst>
            </a:pPr>
            <a:r>
              <a:rPr lang="en-US" sz="1400" baseline="0" dirty="0" smtClean="0"/>
              <a:t>Close master view</a:t>
            </a:r>
          </a:p>
          <a:p>
            <a:pPr marL="520700" indent="-292100" algn="l">
              <a:spcAft>
                <a:spcPts val="200"/>
              </a:spcAft>
              <a:buFont typeface="+mj-lt"/>
              <a:buAutoNum type="arabicPeriod"/>
              <a:tabLst>
                <a:tab pos="173038" algn="l"/>
                <a:tab pos="457200" algn="l"/>
              </a:tabLst>
            </a:pPr>
            <a:r>
              <a:rPr lang="en-US" sz="1400" baseline="0" dirty="0" smtClean="0"/>
              <a:t>Paste </a:t>
            </a:r>
            <a:r>
              <a:rPr lang="en-US" sz="1400" baseline="0" dirty="0" err="1" smtClean="0"/>
              <a:t>picto</a:t>
            </a:r>
            <a:r>
              <a:rPr lang="en-US" sz="1400" baseline="0" dirty="0" smtClean="0"/>
              <a:t> onto your slide (ctrl-p)</a:t>
            </a:r>
            <a:endParaRPr lang="en-US" sz="1400" dirty="0"/>
          </a:p>
        </p:txBody>
      </p:sp>
      <p:sp>
        <p:nvSpPr>
          <p:cNvPr id="345" name="TextBox 344"/>
          <p:cNvSpPr txBox="1"/>
          <p:nvPr userDrawn="1"/>
        </p:nvSpPr>
        <p:spPr>
          <a:xfrm>
            <a:off x="523421" y="1235445"/>
            <a:ext cx="823124"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Markets</a:t>
            </a:r>
          </a:p>
        </p:txBody>
      </p:sp>
      <p:sp>
        <p:nvSpPr>
          <p:cNvPr id="346" name="TextBox 345"/>
          <p:cNvSpPr txBox="1"/>
          <p:nvPr userDrawn="1"/>
        </p:nvSpPr>
        <p:spPr>
          <a:xfrm>
            <a:off x="366227" y="2195140"/>
            <a:ext cx="993018" cy="523220"/>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Market </a:t>
            </a:r>
          </a:p>
          <a:p>
            <a:pPr algn="r"/>
            <a:r>
              <a:rPr lang="en-US" sz="1400" dirty="0" smtClean="0">
                <a:solidFill>
                  <a:srgbClr val="626469"/>
                </a:solidFill>
                <a:latin typeface="Arial" pitchFamily="34" charset="0"/>
                <a:cs typeface="Arial" pitchFamily="34" charset="0"/>
              </a:rPr>
              <a:t>Segments</a:t>
            </a:r>
          </a:p>
        </p:txBody>
      </p:sp>
      <p:sp>
        <p:nvSpPr>
          <p:cNvPr id="347" name="TextBox 346"/>
          <p:cNvSpPr txBox="1"/>
          <p:nvPr userDrawn="1"/>
        </p:nvSpPr>
        <p:spPr>
          <a:xfrm>
            <a:off x="6476196" y="1231262"/>
            <a:ext cx="893081"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Domains</a:t>
            </a:r>
          </a:p>
        </p:txBody>
      </p:sp>
      <p:sp>
        <p:nvSpPr>
          <p:cNvPr id="348" name="TextBox 347"/>
          <p:cNvSpPr txBox="1"/>
          <p:nvPr userDrawn="1"/>
        </p:nvSpPr>
        <p:spPr>
          <a:xfrm>
            <a:off x="6216535" y="2187133"/>
            <a:ext cx="1152742"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Applications</a:t>
            </a:r>
          </a:p>
        </p:txBody>
      </p:sp>
      <p:sp>
        <p:nvSpPr>
          <p:cNvPr id="349" name="TextBox 348"/>
          <p:cNvSpPr txBox="1"/>
          <p:nvPr userDrawn="1"/>
        </p:nvSpPr>
        <p:spPr>
          <a:xfrm>
            <a:off x="6047080" y="5723014"/>
            <a:ext cx="1322197"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Intermediaries</a:t>
            </a:r>
          </a:p>
        </p:txBody>
      </p:sp>
      <p:sp>
        <p:nvSpPr>
          <p:cNvPr id="92" name="TextBox 91"/>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ket Pictos_White">
    <p:bg>
      <p:bgPr>
        <a:solidFill>
          <a:srgbClr val="009530"/>
        </a:solidFill>
        <a:effectLst/>
      </p:bgPr>
    </p:bg>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609441" y="271463"/>
            <a:ext cx="10969943" cy="1095375"/>
          </a:xfrm>
        </p:spPr>
        <p:txBody>
          <a:bodyPr/>
          <a:lstStyle>
            <a:lvl1pPr algn="l">
              <a:defRPr>
                <a:solidFill>
                  <a:schemeClr val="bg1"/>
                </a:solidFill>
              </a:defRPr>
            </a:lvl1pPr>
          </a:lstStyle>
          <a:p>
            <a:r>
              <a:rPr lang="en-US" dirty="0" smtClean="0"/>
              <a:t>Market </a:t>
            </a:r>
            <a:r>
              <a:rPr lang="en-US" dirty="0" err="1" smtClean="0"/>
              <a:t>Pictos</a:t>
            </a:r>
            <a:endParaRPr lang="en-US" noProof="0" dirty="0"/>
          </a:p>
        </p:txBody>
      </p:sp>
      <p:sp>
        <p:nvSpPr>
          <p:cNvPr id="264" name="Freeform 156"/>
          <p:cNvSpPr>
            <a:spLocks noChangeAspect="1"/>
          </p:cNvSpPr>
          <p:nvPr userDrawn="1"/>
        </p:nvSpPr>
        <p:spPr bwMode="auto">
          <a:xfrm>
            <a:off x="10351080" y="2195360"/>
            <a:ext cx="391833" cy="393192"/>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5" name="Freeform 188"/>
          <p:cNvSpPr>
            <a:spLocks noChangeAspect="1" noEditPoints="1"/>
          </p:cNvSpPr>
          <p:nvPr userDrawn="1"/>
        </p:nvSpPr>
        <p:spPr bwMode="auto">
          <a:xfrm>
            <a:off x="10335260" y="3000094"/>
            <a:ext cx="422086" cy="393192"/>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6" name="Freeform 192"/>
          <p:cNvSpPr>
            <a:spLocks noChangeAspect="1" noEditPoints="1"/>
          </p:cNvSpPr>
          <p:nvPr userDrawn="1"/>
        </p:nvSpPr>
        <p:spPr bwMode="auto">
          <a:xfrm>
            <a:off x="8472423" y="2195360"/>
            <a:ext cx="394362" cy="393192"/>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7" name="Freeform 200"/>
          <p:cNvSpPr>
            <a:spLocks noChangeAspect="1"/>
          </p:cNvSpPr>
          <p:nvPr userDrawn="1"/>
        </p:nvSpPr>
        <p:spPr bwMode="auto">
          <a:xfrm>
            <a:off x="9512898" y="2195360"/>
            <a:ext cx="273023" cy="393192"/>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8" name="Freeform 204"/>
          <p:cNvSpPr>
            <a:spLocks noChangeAspect="1"/>
          </p:cNvSpPr>
          <p:nvPr userDrawn="1"/>
        </p:nvSpPr>
        <p:spPr bwMode="auto">
          <a:xfrm>
            <a:off x="7605970" y="3000094"/>
            <a:ext cx="231658" cy="393192"/>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9" name="Freeform 212"/>
          <p:cNvSpPr>
            <a:spLocks noChangeAspect="1"/>
          </p:cNvSpPr>
          <p:nvPr userDrawn="1"/>
        </p:nvSpPr>
        <p:spPr bwMode="auto">
          <a:xfrm>
            <a:off x="8576192" y="3838252"/>
            <a:ext cx="201481" cy="40436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0" name="Freeform 228"/>
          <p:cNvSpPr>
            <a:spLocks noChangeAspect="1"/>
          </p:cNvSpPr>
          <p:nvPr userDrawn="1"/>
        </p:nvSpPr>
        <p:spPr bwMode="auto">
          <a:xfrm>
            <a:off x="9461324" y="3000094"/>
            <a:ext cx="371652" cy="393192"/>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1" name="Freeform 208"/>
          <p:cNvSpPr>
            <a:spLocks noChangeAspect="1"/>
          </p:cNvSpPr>
          <p:nvPr userDrawn="1"/>
        </p:nvSpPr>
        <p:spPr bwMode="auto">
          <a:xfrm>
            <a:off x="8574375" y="2941489"/>
            <a:ext cx="254309" cy="451797"/>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2" name="Freeform 152"/>
          <p:cNvSpPr>
            <a:spLocks noChangeAspect="1"/>
          </p:cNvSpPr>
          <p:nvPr userDrawn="1"/>
        </p:nvSpPr>
        <p:spPr bwMode="auto">
          <a:xfrm>
            <a:off x="7471865" y="4723069"/>
            <a:ext cx="586683" cy="351304"/>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3" name="Freeform 176"/>
          <p:cNvSpPr>
            <a:spLocks noChangeAspect="1"/>
          </p:cNvSpPr>
          <p:nvPr userDrawn="1"/>
        </p:nvSpPr>
        <p:spPr bwMode="auto">
          <a:xfrm>
            <a:off x="11346411" y="2195360"/>
            <a:ext cx="383945" cy="393192"/>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4" name="Freeform 140"/>
          <p:cNvSpPr>
            <a:spLocks noChangeAspect="1"/>
          </p:cNvSpPr>
          <p:nvPr userDrawn="1"/>
        </p:nvSpPr>
        <p:spPr bwMode="auto">
          <a:xfrm>
            <a:off x="10350368" y="3849421"/>
            <a:ext cx="393194" cy="393192"/>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5" name="Freeform 172"/>
          <p:cNvSpPr>
            <a:spLocks noChangeAspect="1"/>
          </p:cNvSpPr>
          <p:nvPr userDrawn="1"/>
        </p:nvSpPr>
        <p:spPr bwMode="auto">
          <a:xfrm>
            <a:off x="11340334" y="3836721"/>
            <a:ext cx="395565" cy="393192"/>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6" name="Freeform 48"/>
          <p:cNvSpPr>
            <a:spLocks noChangeAspect="1"/>
          </p:cNvSpPr>
          <p:nvPr userDrawn="1"/>
        </p:nvSpPr>
        <p:spPr bwMode="auto">
          <a:xfrm>
            <a:off x="3424348" y="1185552"/>
            <a:ext cx="276964" cy="393192"/>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7" name="TextBox 276"/>
          <p:cNvSpPr txBox="1"/>
          <p:nvPr userDrawn="1"/>
        </p:nvSpPr>
        <p:spPr>
          <a:xfrm>
            <a:off x="3143304" y="1669178"/>
            <a:ext cx="810056"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Energy &amp;</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infrastructure</a:t>
            </a:r>
          </a:p>
        </p:txBody>
      </p:sp>
      <p:sp>
        <p:nvSpPr>
          <p:cNvPr id="278" name="Freeform 52"/>
          <p:cNvSpPr>
            <a:spLocks noChangeAspect="1"/>
          </p:cNvSpPr>
          <p:nvPr userDrawn="1"/>
        </p:nvSpPr>
        <p:spPr bwMode="auto">
          <a:xfrm>
            <a:off x="4303854" y="1185552"/>
            <a:ext cx="380589" cy="393192"/>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79" name="TextBox 278"/>
          <p:cNvSpPr txBox="1"/>
          <p:nvPr userDrawn="1"/>
        </p:nvSpPr>
        <p:spPr>
          <a:xfrm>
            <a:off x="4196931" y="1669178"/>
            <a:ext cx="590226" cy="12311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Industry</a:t>
            </a:r>
          </a:p>
        </p:txBody>
      </p:sp>
      <p:sp>
        <p:nvSpPr>
          <p:cNvPr id="280" name="Freeform 68"/>
          <p:cNvSpPr>
            <a:spLocks noChangeAspect="1"/>
          </p:cNvSpPr>
          <p:nvPr userDrawn="1"/>
        </p:nvSpPr>
        <p:spPr bwMode="auto">
          <a:xfrm>
            <a:off x="1438331" y="1185552"/>
            <a:ext cx="448619" cy="393192"/>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1" name="TextBox 280"/>
          <p:cNvSpPr txBox="1"/>
          <p:nvPr userDrawn="1"/>
        </p:nvSpPr>
        <p:spPr>
          <a:xfrm>
            <a:off x="1342302" y="1669178"/>
            <a:ext cx="652743"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Buildings</a:t>
            </a:r>
          </a:p>
        </p:txBody>
      </p:sp>
      <p:sp>
        <p:nvSpPr>
          <p:cNvPr id="282" name="Freeform 60"/>
          <p:cNvSpPr>
            <a:spLocks noChangeAspect="1"/>
          </p:cNvSpPr>
          <p:nvPr userDrawn="1"/>
        </p:nvSpPr>
        <p:spPr bwMode="auto">
          <a:xfrm>
            <a:off x="2317350" y="1222064"/>
            <a:ext cx="493975" cy="353487"/>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3" name="TextBox 282"/>
          <p:cNvSpPr txBox="1"/>
          <p:nvPr userDrawn="1"/>
        </p:nvSpPr>
        <p:spPr>
          <a:xfrm>
            <a:off x="2286368" y="1669178"/>
            <a:ext cx="647613"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Data </a:t>
            </a:r>
            <a:r>
              <a:rPr lang="en-US" sz="800" b="1" dirty="0" err="1" smtClean="0">
                <a:solidFill>
                  <a:schemeClr val="bg1"/>
                </a:solidFill>
                <a:latin typeface="Arial" pitchFamily="34" charset="0"/>
                <a:cs typeface="Arial" pitchFamily="34" charset="0"/>
              </a:rPr>
              <a:t>centres</a:t>
            </a:r>
            <a:r>
              <a:rPr lang="en-US" sz="800" b="1" dirty="0" smtClean="0">
                <a:solidFill>
                  <a:schemeClr val="bg1"/>
                </a:solidFill>
                <a:latin typeface="Arial" pitchFamily="34" charset="0"/>
                <a:cs typeface="Arial" pitchFamily="34" charset="0"/>
              </a:rPr>
              <a:t> </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&amp; networks</a:t>
            </a:r>
          </a:p>
        </p:txBody>
      </p:sp>
      <p:sp>
        <p:nvSpPr>
          <p:cNvPr id="284" name="Freeform 64"/>
          <p:cNvSpPr>
            <a:spLocks noChangeAspect="1"/>
          </p:cNvSpPr>
          <p:nvPr userDrawn="1"/>
        </p:nvSpPr>
        <p:spPr bwMode="auto">
          <a:xfrm>
            <a:off x="5258275" y="1185552"/>
            <a:ext cx="358929" cy="393192"/>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5" name="TextBox 284"/>
          <p:cNvSpPr txBox="1"/>
          <p:nvPr userDrawn="1"/>
        </p:nvSpPr>
        <p:spPr>
          <a:xfrm>
            <a:off x="5158129" y="1669178"/>
            <a:ext cx="549831"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Residential</a:t>
            </a:r>
          </a:p>
        </p:txBody>
      </p:sp>
      <p:sp>
        <p:nvSpPr>
          <p:cNvPr id="286" name="Freeform 148"/>
          <p:cNvSpPr>
            <a:spLocks noChangeAspect="1"/>
          </p:cNvSpPr>
          <p:nvPr userDrawn="1"/>
        </p:nvSpPr>
        <p:spPr bwMode="auto">
          <a:xfrm>
            <a:off x="9432242" y="1260845"/>
            <a:ext cx="446842" cy="340106"/>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7" name="TextBox 286"/>
          <p:cNvSpPr txBox="1"/>
          <p:nvPr userDrawn="1"/>
        </p:nvSpPr>
        <p:spPr>
          <a:xfrm>
            <a:off x="9229945" y="1669178"/>
            <a:ext cx="851437"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Power management</a:t>
            </a:r>
          </a:p>
        </p:txBody>
      </p:sp>
      <p:sp>
        <p:nvSpPr>
          <p:cNvPr id="288" name="Freeform 184"/>
          <p:cNvSpPr>
            <a:spLocks noChangeAspect="1"/>
          </p:cNvSpPr>
          <p:nvPr userDrawn="1"/>
        </p:nvSpPr>
        <p:spPr bwMode="auto">
          <a:xfrm>
            <a:off x="8409152" y="1207759"/>
            <a:ext cx="489929" cy="393192"/>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9" name="TextBox 288"/>
          <p:cNvSpPr txBox="1"/>
          <p:nvPr userDrawn="1"/>
        </p:nvSpPr>
        <p:spPr>
          <a:xfrm>
            <a:off x="7988861" y="1669178"/>
            <a:ext cx="1379552"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Process/machine management</a:t>
            </a:r>
          </a:p>
        </p:txBody>
      </p:sp>
      <p:sp>
        <p:nvSpPr>
          <p:cNvPr id="290" name="Freeform 132"/>
          <p:cNvSpPr>
            <a:spLocks noChangeAspect="1"/>
          </p:cNvSpPr>
          <p:nvPr userDrawn="1"/>
        </p:nvSpPr>
        <p:spPr bwMode="auto">
          <a:xfrm>
            <a:off x="7526968" y="1207759"/>
            <a:ext cx="386910" cy="393192"/>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1" name="TextBox 290"/>
          <p:cNvSpPr txBox="1"/>
          <p:nvPr userDrawn="1"/>
        </p:nvSpPr>
        <p:spPr>
          <a:xfrm>
            <a:off x="7191939" y="1669178"/>
            <a:ext cx="1070334"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IT room</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management</a:t>
            </a:r>
          </a:p>
        </p:txBody>
      </p:sp>
      <p:sp>
        <p:nvSpPr>
          <p:cNvPr id="292" name="Freeform 180"/>
          <p:cNvSpPr>
            <a:spLocks noChangeAspect="1"/>
          </p:cNvSpPr>
          <p:nvPr userDrawn="1"/>
        </p:nvSpPr>
        <p:spPr bwMode="auto">
          <a:xfrm>
            <a:off x="10338924" y="1207759"/>
            <a:ext cx="350298" cy="393192"/>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3" name="TextBox 292"/>
          <p:cNvSpPr txBox="1"/>
          <p:nvPr userDrawn="1"/>
        </p:nvSpPr>
        <p:spPr>
          <a:xfrm>
            <a:off x="10094001" y="1669178"/>
            <a:ext cx="923940"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Security</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management</a:t>
            </a:r>
          </a:p>
        </p:txBody>
      </p:sp>
      <p:sp>
        <p:nvSpPr>
          <p:cNvPr id="294" name="Freeform 124"/>
          <p:cNvSpPr>
            <a:spLocks noChangeAspect="1"/>
          </p:cNvSpPr>
          <p:nvPr userDrawn="1"/>
        </p:nvSpPr>
        <p:spPr bwMode="auto">
          <a:xfrm>
            <a:off x="2418235" y="2195360"/>
            <a:ext cx="367063" cy="393192"/>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5" name="TextBox 294"/>
          <p:cNvSpPr txBox="1"/>
          <p:nvPr userDrawn="1"/>
        </p:nvSpPr>
        <p:spPr>
          <a:xfrm>
            <a:off x="2291570" y="2639098"/>
            <a:ext cx="637208"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Electric</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utilities</a:t>
            </a:r>
          </a:p>
        </p:txBody>
      </p:sp>
      <p:sp>
        <p:nvSpPr>
          <p:cNvPr id="296" name="Freeform 116"/>
          <p:cNvSpPr>
            <a:spLocks noChangeAspect="1"/>
          </p:cNvSpPr>
          <p:nvPr userDrawn="1"/>
        </p:nvSpPr>
        <p:spPr bwMode="auto">
          <a:xfrm>
            <a:off x="1494879" y="3831106"/>
            <a:ext cx="385913" cy="393192"/>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7" name="TextBox 296"/>
          <p:cNvSpPr txBox="1"/>
          <p:nvPr userDrawn="1"/>
        </p:nvSpPr>
        <p:spPr>
          <a:xfrm>
            <a:off x="1378741" y="4284666"/>
            <a:ext cx="635869" cy="12311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Oil &amp; gas</a:t>
            </a:r>
          </a:p>
        </p:txBody>
      </p:sp>
      <p:sp>
        <p:nvSpPr>
          <p:cNvPr id="298" name="Freeform 88"/>
          <p:cNvSpPr>
            <a:spLocks noChangeAspect="1"/>
          </p:cNvSpPr>
          <p:nvPr userDrawn="1"/>
        </p:nvSpPr>
        <p:spPr bwMode="auto">
          <a:xfrm>
            <a:off x="4230515" y="3060564"/>
            <a:ext cx="516752" cy="337566"/>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9" name="TextBox 298"/>
          <p:cNvSpPr txBox="1"/>
          <p:nvPr userDrawn="1"/>
        </p:nvSpPr>
        <p:spPr>
          <a:xfrm>
            <a:off x="4174110" y="3463575"/>
            <a:ext cx="635869" cy="12311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Marine</a:t>
            </a:r>
          </a:p>
        </p:txBody>
      </p:sp>
      <p:sp>
        <p:nvSpPr>
          <p:cNvPr id="300" name="Freeform 220"/>
          <p:cNvSpPr>
            <a:spLocks noChangeAspect="1"/>
          </p:cNvSpPr>
          <p:nvPr userDrawn="1"/>
        </p:nvSpPr>
        <p:spPr bwMode="auto">
          <a:xfrm>
            <a:off x="3270799" y="3900220"/>
            <a:ext cx="586434" cy="324077"/>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1" name="TextBox 300"/>
          <p:cNvSpPr txBox="1"/>
          <p:nvPr userDrawn="1"/>
        </p:nvSpPr>
        <p:spPr>
          <a:xfrm>
            <a:off x="2985173" y="4284666"/>
            <a:ext cx="1126319"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Transportation</a:t>
            </a:r>
          </a:p>
        </p:txBody>
      </p:sp>
      <p:sp>
        <p:nvSpPr>
          <p:cNvPr id="302" name="Freeform 76"/>
          <p:cNvSpPr>
            <a:spLocks noChangeAspect="1"/>
          </p:cNvSpPr>
          <p:nvPr userDrawn="1"/>
        </p:nvSpPr>
        <p:spPr bwMode="auto">
          <a:xfrm>
            <a:off x="4268390" y="3831106"/>
            <a:ext cx="427715" cy="393192"/>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3" name="TextBox 302"/>
          <p:cNvSpPr txBox="1"/>
          <p:nvPr userDrawn="1"/>
        </p:nvSpPr>
        <p:spPr>
          <a:xfrm>
            <a:off x="3947784" y="4284666"/>
            <a:ext cx="1088520"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Water &amp; </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waste water</a:t>
            </a:r>
          </a:p>
        </p:txBody>
      </p:sp>
      <p:sp>
        <p:nvSpPr>
          <p:cNvPr id="304" name="Freeform 120"/>
          <p:cNvSpPr>
            <a:spLocks noChangeAspect="1"/>
          </p:cNvSpPr>
          <p:nvPr userDrawn="1"/>
        </p:nvSpPr>
        <p:spPr bwMode="auto">
          <a:xfrm>
            <a:off x="5194806" y="3004938"/>
            <a:ext cx="473683" cy="362948"/>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5" name="TextBox 304"/>
          <p:cNvSpPr txBox="1"/>
          <p:nvPr userDrawn="1"/>
        </p:nvSpPr>
        <p:spPr>
          <a:xfrm>
            <a:off x="4902556" y="3463575"/>
            <a:ext cx="1060977" cy="24622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Mining, minerals</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&amp; metals</a:t>
            </a:r>
          </a:p>
        </p:txBody>
      </p:sp>
      <p:sp>
        <p:nvSpPr>
          <p:cNvPr id="306" name="Freeform 112"/>
          <p:cNvSpPr>
            <a:spLocks noChangeAspect="1"/>
          </p:cNvSpPr>
          <p:nvPr userDrawn="1"/>
        </p:nvSpPr>
        <p:spPr bwMode="auto">
          <a:xfrm>
            <a:off x="4230516" y="2195360"/>
            <a:ext cx="500144" cy="393192"/>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7" name="TextBox 306"/>
          <p:cNvSpPr txBox="1"/>
          <p:nvPr userDrawn="1"/>
        </p:nvSpPr>
        <p:spPr>
          <a:xfrm>
            <a:off x="4230515" y="2639098"/>
            <a:ext cx="523058"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Food &amp;</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beverage</a:t>
            </a:r>
          </a:p>
        </p:txBody>
      </p:sp>
      <p:sp>
        <p:nvSpPr>
          <p:cNvPr id="308" name="Freeform 108"/>
          <p:cNvSpPr>
            <a:spLocks noChangeAspect="1"/>
          </p:cNvSpPr>
          <p:nvPr userDrawn="1"/>
        </p:nvSpPr>
        <p:spPr bwMode="auto">
          <a:xfrm>
            <a:off x="2370514" y="3060615"/>
            <a:ext cx="479320" cy="337566"/>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9" name="TextBox 308"/>
          <p:cNvSpPr txBox="1"/>
          <p:nvPr userDrawn="1"/>
        </p:nvSpPr>
        <p:spPr>
          <a:xfrm>
            <a:off x="2292240" y="3463575"/>
            <a:ext cx="635869"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Hotels</a:t>
            </a:r>
          </a:p>
        </p:txBody>
      </p:sp>
      <p:sp>
        <p:nvSpPr>
          <p:cNvPr id="310" name="Freeform 80"/>
          <p:cNvSpPr>
            <a:spLocks noChangeAspect="1"/>
          </p:cNvSpPr>
          <p:nvPr userDrawn="1"/>
        </p:nvSpPr>
        <p:spPr bwMode="auto">
          <a:xfrm>
            <a:off x="1494880" y="3004989"/>
            <a:ext cx="332363" cy="393192"/>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1" name="TextBox 310"/>
          <p:cNvSpPr txBox="1"/>
          <p:nvPr userDrawn="1"/>
        </p:nvSpPr>
        <p:spPr>
          <a:xfrm>
            <a:off x="1283709" y="3463575"/>
            <a:ext cx="769928"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Healthcare</a:t>
            </a:r>
          </a:p>
        </p:txBody>
      </p:sp>
      <p:sp>
        <p:nvSpPr>
          <p:cNvPr id="312" name="Freeform 100"/>
          <p:cNvSpPr>
            <a:spLocks noChangeAspect="1"/>
          </p:cNvSpPr>
          <p:nvPr userDrawn="1"/>
        </p:nvSpPr>
        <p:spPr bwMode="auto">
          <a:xfrm>
            <a:off x="3418411" y="2874434"/>
            <a:ext cx="330960" cy="523747"/>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3" name="TextBox 312"/>
          <p:cNvSpPr txBox="1"/>
          <p:nvPr userDrawn="1"/>
        </p:nvSpPr>
        <p:spPr>
          <a:xfrm>
            <a:off x="3286803" y="3463575"/>
            <a:ext cx="523058" cy="24622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Life</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sciences</a:t>
            </a:r>
          </a:p>
        </p:txBody>
      </p:sp>
      <p:sp>
        <p:nvSpPr>
          <p:cNvPr id="314" name="Freeform 104"/>
          <p:cNvSpPr>
            <a:spLocks noChangeAspect="1"/>
          </p:cNvSpPr>
          <p:nvPr userDrawn="1"/>
        </p:nvSpPr>
        <p:spPr bwMode="auto">
          <a:xfrm>
            <a:off x="2359068" y="3733689"/>
            <a:ext cx="479233" cy="479229"/>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5" name="TextBox 314"/>
          <p:cNvSpPr txBox="1"/>
          <p:nvPr userDrawn="1"/>
        </p:nvSpPr>
        <p:spPr>
          <a:xfrm>
            <a:off x="2225210" y="4284666"/>
            <a:ext cx="769928"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Retail</a:t>
            </a:r>
          </a:p>
        </p:txBody>
      </p:sp>
      <p:sp>
        <p:nvSpPr>
          <p:cNvPr id="316" name="Freeform 56"/>
          <p:cNvSpPr>
            <a:spLocks noChangeAspect="1"/>
          </p:cNvSpPr>
          <p:nvPr userDrawn="1"/>
        </p:nvSpPr>
        <p:spPr bwMode="auto">
          <a:xfrm>
            <a:off x="5234357" y="2195360"/>
            <a:ext cx="379970" cy="393192"/>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7" name="TextBox 316"/>
          <p:cNvSpPr txBox="1"/>
          <p:nvPr userDrawn="1"/>
        </p:nvSpPr>
        <p:spPr>
          <a:xfrm>
            <a:off x="5048080" y="2639098"/>
            <a:ext cx="769928"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Green buildings</a:t>
            </a:r>
          </a:p>
        </p:txBody>
      </p:sp>
      <p:sp>
        <p:nvSpPr>
          <p:cNvPr id="318" name="Freeform 216"/>
          <p:cNvSpPr>
            <a:spLocks noChangeAspect="1"/>
          </p:cNvSpPr>
          <p:nvPr userDrawn="1"/>
        </p:nvSpPr>
        <p:spPr bwMode="auto">
          <a:xfrm>
            <a:off x="3327989" y="2195360"/>
            <a:ext cx="421382" cy="393192"/>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9" name="TextBox 318"/>
          <p:cNvSpPr txBox="1"/>
          <p:nvPr userDrawn="1"/>
        </p:nvSpPr>
        <p:spPr>
          <a:xfrm>
            <a:off x="3230398" y="2639098"/>
            <a:ext cx="635869"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Finance</a:t>
            </a:r>
          </a:p>
        </p:txBody>
      </p:sp>
      <p:sp>
        <p:nvSpPr>
          <p:cNvPr id="320" name="Freeform 224"/>
          <p:cNvSpPr>
            <a:spLocks noChangeAspect="1"/>
          </p:cNvSpPr>
          <p:nvPr userDrawn="1"/>
        </p:nvSpPr>
        <p:spPr bwMode="auto">
          <a:xfrm>
            <a:off x="1438331" y="2242598"/>
            <a:ext cx="525440" cy="345954"/>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21" name="TextBox 320"/>
          <p:cNvSpPr txBox="1"/>
          <p:nvPr userDrawn="1"/>
        </p:nvSpPr>
        <p:spPr>
          <a:xfrm>
            <a:off x="1342302" y="2639098"/>
            <a:ext cx="652701"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Cloud and telecom</a:t>
            </a:r>
          </a:p>
        </p:txBody>
      </p:sp>
      <p:sp>
        <p:nvSpPr>
          <p:cNvPr id="322" name="TextBox 321"/>
          <p:cNvSpPr txBox="1"/>
          <p:nvPr userDrawn="1"/>
        </p:nvSpPr>
        <p:spPr>
          <a:xfrm>
            <a:off x="9111403" y="3463575"/>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Management software</a:t>
            </a:r>
          </a:p>
        </p:txBody>
      </p:sp>
      <p:sp>
        <p:nvSpPr>
          <p:cNvPr id="323" name="TextBox 322"/>
          <p:cNvSpPr txBox="1"/>
          <p:nvPr userDrawn="1"/>
        </p:nvSpPr>
        <p:spPr>
          <a:xfrm>
            <a:off x="8216668" y="4284666"/>
            <a:ext cx="923938"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Power</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Measurement</a:t>
            </a:r>
          </a:p>
        </p:txBody>
      </p:sp>
      <p:sp>
        <p:nvSpPr>
          <p:cNvPr id="324" name="TextBox 323"/>
          <p:cNvSpPr txBox="1"/>
          <p:nvPr userDrawn="1"/>
        </p:nvSpPr>
        <p:spPr>
          <a:xfrm>
            <a:off x="11002917"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Intelligent power and motor control</a:t>
            </a:r>
          </a:p>
        </p:txBody>
      </p:sp>
      <p:sp>
        <p:nvSpPr>
          <p:cNvPr id="325" name="TextBox 324"/>
          <p:cNvSpPr txBox="1"/>
          <p:nvPr userDrawn="1"/>
        </p:nvSpPr>
        <p:spPr>
          <a:xfrm>
            <a:off x="10011711" y="4284666"/>
            <a:ext cx="1088520" cy="205184"/>
          </a:xfrm>
          <a:prstGeom prst="rect">
            <a:avLst/>
          </a:prstGeom>
          <a:noFill/>
        </p:spPr>
        <p:txBody>
          <a:bodyPr wrap="square" tIns="0" bIns="0" rtlCol="0" anchor="t" anchorCtr="0">
            <a:spAutoFit/>
          </a:bodyPr>
          <a:lstStyle/>
          <a:p>
            <a:pPr algn="ctr">
              <a:lnSpc>
                <a:spcPts val="800"/>
              </a:lnSpc>
            </a:pPr>
            <a:r>
              <a:rPr lang="en-US" sz="800" b="1" dirty="0" smtClean="0">
                <a:solidFill>
                  <a:schemeClr val="bg1"/>
                </a:solidFill>
                <a:latin typeface="Arial" pitchFamily="34" charset="0"/>
                <a:cs typeface="Arial" pitchFamily="34" charset="0"/>
              </a:rPr>
              <a:t>Renewable energy conversion</a:t>
            </a:r>
          </a:p>
        </p:txBody>
      </p:sp>
      <p:sp>
        <p:nvSpPr>
          <p:cNvPr id="326" name="TextBox 325"/>
          <p:cNvSpPr txBox="1"/>
          <p:nvPr userDrawn="1"/>
        </p:nvSpPr>
        <p:spPr>
          <a:xfrm>
            <a:off x="8155724" y="2639098"/>
            <a:ext cx="1045826"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Electric vehicle recharging</a:t>
            </a:r>
          </a:p>
        </p:txBody>
      </p:sp>
      <p:sp>
        <p:nvSpPr>
          <p:cNvPr id="327" name="TextBox 326"/>
          <p:cNvSpPr txBox="1"/>
          <p:nvPr userDrawn="1"/>
        </p:nvSpPr>
        <p:spPr>
          <a:xfrm>
            <a:off x="7161499" y="3463575"/>
            <a:ext cx="1131215"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Lifts and</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escalators control</a:t>
            </a:r>
          </a:p>
        </p:txBody>
      </p:sp>
      <p:sp>
        <p:nvSpPr>
          <p:cNvPr id="328" name="TextBox 327"/>
          <p:cNvSpPr txBox="1"/>
          <p:nvPr userDrawn="1"/>
        </p:nvSpPr>
        <p:spPr>
          <a:xfrm>
            <a:off x="10011711" y="3463575"/>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Material handling control</a:t>
            </a:r>
          </a:p>
        </p:txBody>
      </p:sp>
      <p:sp>
        <p:nvSpPr>
          <p:cNvPr id="329" name="TextBox 328"/>
          <p:cNvSpPr txBox="1"/>
          <p:nvPr userDrawn="1"/>
        </p:nvSpPr>
        <p:spPr>
          <a:xfrm>
            <a:off x="9111403"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Hoisting</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0" name="TextBox 329"/>
          <p:cNvSpPr txBox="1"/>
          <p:nvPr userDrawn="1"/>
        </p:nvSpPr>
        <p:spPr>
          <a:xfrm>
            <a:off x="7220946" y="5053355"/>
            <a:ext cx="1088520" cy="338554"/>
          </a:xfrm>
          <a:prstGeom prst="rect">
            <a:avLst/>
          </a:prstGeom>
          <a:noFill/>
        </p:spPr>
        <p:txBody>
          <a:bodyPr wrap="square" rtlCol="0" anchor="b" anchorCtr="0">
            <a:spAutoFit/>
          </a:bodyPr>
          <a:lstStyle/>
          <a:p>
            <a:pPr algn="ctr"/>
            <a:r>
              <a:rPr lang="en-US" sz="800" b="1" dirty="0" smtClean="0">
                <a:solidFill>
                  <a:schemeClr val="bg1"/>
                </a:solidFill>
                <a:latin typeface="Arial" pitchFamily="34" charset="0"/>
                <a:cs typeface="Arial" pitchFamily="34" charset="0"/>
              </a:rPr>
              <a:t>Uninterruptable</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power supply</a:t>
            </a:r>
          </a:p>
        </p:txBody>
      </p:sp>
      <p:sp>
        <p:nvSpPr>
          <p:cNvPr id="331" name="TextBox 330"/>
          <p:cNvSpPr txBox="1"/>
          <p:nvPr userDrawn="1"/>
        </p:nvSpPr>
        <p:spPr>
          <a:xfrm>
            <a:off x="11002917" y="4284666"/>
            <a:ext cx="1088520" cy="12311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Surveillance</a:t>
            </a:r>
          </a:p>
        </p:txBody>
      </p:sp>
      <p:sp>
        <p:nvSpPr>
          <p:cNvPr id="332" name="TextBox 331"/>
          <p:cNvSpPr txBox="1"/>
          <p:nvPr userDrawn="1"/>
        </p:nvSpPr>
        <p:spPr>
          <a:xfrm>
            <a:off x="10011711"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HVAC</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3" name="TextBox 332"/>
          <p:cNvSpPr txBox="1"/>
          <p:nvPr userDrawn="1"/>
        </p:nvSpPr>
        <p:spPr>
          <a:xfrm>
            <a:off x="8113030" y="3463575"/>
            <a:ext cx="1131215"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Lighting</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4" name="Freeform 196"/>
          <p:cNvSpPr>
            <a:spLocks noChangeAspect="1"/>
          </p:cNvSpPr>
          <p:nvPr userDrawn="1"/>
        </p:nvSpPr>
        <p:spPr bwMode="auto">
          <a:xfrm>
            <a:off x="7555769" y="2195360"/>
            <a:ext cx="327661" cy="393192"/>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5" name="TextBox 334"/>
          <p:cNvSpPr txBox="1"/>
          <p:nvPr userDrawn="1"/>
        </p:nvSpPr>
        <p:spPr>
          <a:xfrm>
            <a:off x="7182846"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Access</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6" name="Freeform 335"/>
          <p:cNvSpPr>
            <a:spLocks noChangeAspect="1"/>
          </p:cNvSpPr>
          <p:nvPr userDrawn="1"/>
        </p:nvSpPr>
        <p:spPr bwMode="auto">
          <a:xfrm>
            <a:off x="11279225" y="3000094"/>
            <a:ext cx="509366" cy="393192"/>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60"/>
          <p:cNvSpPr>
            <a:spLocks noChangeAspect="1" noEditPoints="1"/>
          </p:cNvSpPr>
          <p:nvPr userDrawn="1"/>
        </p:nvSpPr>
        <p:spPr bwMode="auto">
          <a:xfrm>
            <a:off x="7452677" y="3824021"/>
            <a:ext cx="521678" cy="393192"/>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64"/>
          <p:cNvSpPr>
            <a:spLocks noChangeAspect="1"/>
          </p:cNvSpPr>
          <p:nvPr userDrawn="1"/>
        </p:nvSpPr>
        <p:spPr bwMode="auto">
          <a:xfrm>
            <a:off x="9448825" y="3849421"/>
            <a:ext cx="393193" cy="393192"/>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TextBox 338"/>
          <p:cNvSpPr txBox="1"/>
          <p:nvPr userDrawn="1"/>
        </p:nvSpPr>
        <p:spPr>
          <a:xfrm>
            <a:off x="9132750" y="4284666"/>
            <a:ext cx="1045826" cy="246221"/>
          </a:xfrm>
          <a:prstGeom prst="rect">
            <a:avLst/>
          </a:prstGeom>
          <a:noFill/>
        </p:spPr>
        <p:txBody>
          <a:bodyPr wrap="square" tIns="0" bIns="0" rtlCol="0" anchor="b" anchorCtr="0">
            <a:spAutoFit/>
          </a:bodyPr>
          <a:lstStyle/>
          <a:p>
            <a:pPr algn="ctr"/>
            <a:r>
              <a:rPr lang="en-US" sz="800" b="1" dirty="0" err="1" smtClean="0">
                <a:solidFill>
                  <a:schemeClr val="bg1"/>
                </a:solidFill>
                <a:latin typeface="Arial" pitchFamily="34" charset="0"/>
                <a:cs typeface="Arial" pitchFamily="34" charset="0"/>
              </a:rPr>
              <a:t>Prosumer</a:t>
            </a:r>
            <a:r>
              <a:rPr lang="en-US" sz="800" b="1" dirty="0" smtClean="0">
                <a:solidFill>
                  <a:schemeClr val="bg1"/>
                </a:solidFill>
                <a:latin typeface="Arial" pitchFamily="34" charset="0"/>
                <a:cs typeface="Arial" pitchFamily="34" charset="0"/>
              </a:rPr>
              <a:t> </a:t>
            </a:r>
            <a:r>
              <a:rPr lang="en-US" sz="800" b="1" dirty="0" err="1" smtClean="0">
                <a:solidFill>
                  <a:schemeClr val="bg1"/>
                </a:solidFill>
                <a:latin typeface="Arial" pitchFamily="34" charset="0"/>
                <a:cs typeface="Arial" pitchFamily="34" charset="0"/>
              </a:rPr>
              <a:t>microgrid</a:t>
            </a:r>
            <a:endParaRPr lang="en-US" sz="800" b="1" dirty="0" smtClean="0">
              <a:solidFill>
                <a:schemeClr val="bg1"/>
              </a:solidFill>
              <a:latin typeface="Arial" pitchFamily="34" charset="0"/>
              <a:cs typeface="Arial" pitchFamily="34" charset="0"/>
            </a:endParaRPr>
          </a:p>
        </p:txBody>
      </p:sp>
      <p:sp>
        <p:nvSpPr>
          <p:cNvPr id="340" name="TextBox 339"/>
          <p:cNvSpPr txBox="1"/>
          <p:nvPr userDrawn="1"/>
        </p:nvSpPr>
        <p:spPr>
          <a:xfrm>
            <a:off x="7204193" y="4284666"/>
            <a:ext cx="1045826"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Packaging control</a:t>
            </a:r>
          </a:p>
        </p:txBody>
      </p:sp>
      <p:sp>
        <p:nvSpPr>
          <p:cNvPr id="341" name="TextBox 340"/>
          <p:cNvSpPr txBox="1"/>
          <p:nvPr userDrawn="1"/>
        </p:nvSpPr>
        <p:spPr>
          <a:xfrm>
            <a:off x="11024264" y="3463575"/>
            <a:ext cx="1045826"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Material</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working</a:t>
            </a:r>
          </a:p>
        </p:txBody>
      </p:sp>
      <p:sp>
        <p:nvSpPr>
          <p:cNvPr id="342" name="Freeform 673"/>
          <p:cNvSpPr>
            <a:spLocks noEditPoints="1"/>
          </p:cNvSpPr>
          <p:nvPr userDrawn="1"/>
        </p:nvSpPr>
        <p:spPr bwMode="auto">
          <a:xfrm>
            <a:off x="7572046" y="5579234"/>
            <a:ext cx="386320" cy="504066"/>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43" name="TextBox 342"/>
          <p:cNvSpPr txBox="1"/>
          <p:nvPr userDrawn="1"/>
        </p:nvSpPr>
        <p:spPr>
          <a:xfrm>
            <a:off x="7310737" y="6054246"/>
            <a:ext cx="908938" cy="215444"/>
          </a:xfrm>
          <a:prstGeom prst="rect">
            <a:avLst/>
          </a:prstGeom>
          <a:noFill/>
        </p:spPr>
        <p:txBody>
          <a:bodyPr wrap="square" rtlCol="0" anchor="b" anchorCtr="0">
            <a:spAutoFit/>
          </a:bodyPr>
          <a:lstStyle/>
          <a:p>
            <a:pPr algn="ctr"/>
            <a:r>
              <a:rPr lang="en-US" sz="800" b="1" dirty="0" smtClean="0">
                <a:solidFill>
                  <a:schemeClr val="bg1"/>
                </a:solidFill>
                <a:latin typeface="Arial" pitchFamily="34" charset="0"/>
                <a:cs typeface="Arial" pitchFamily="34" charset="0"/>
              </a:rPr>
              <a:t>Panel builders</a:t>
            </a:r>
          </a:p>
        </p:txBody>
      </p:sp>
      <p:sp>
        <p:nvSpPr>
          <p:cNvPr id="344" name="Rounded Rectangle 343"/>
          <p:cNvSpPr/>
          <p:nvPr userDrawn="1"/>
        </p:nvSpPr>
        <p:spPr>
          <a:xfrm>
            <a:off x="609441" y="4684275"/>
            <a:ext cx="5291299" cy="1611134"/>
          </a:xfrm>
          <a:prstGeom prst="roundRect">
            <a:avLst>
              <a:gd name="adj" fmla="val 942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520700" indent="-292100" algn="l">
              <a:spcAft>
                <a:spcPts val="200"/>
              </a:spcAft>
              <a:tabLst>
                <a:tab pos="173038" algn="l"/>
                <a:tab pos="457200" algn="l"/>
              </a:tabLst>
            </a:pPr>
            <a:r>
              <a:rPr lang="en-US" sz="1600" b="1" dirty="0" smtClean="0">
                <a:solidFill>
                  <a:srgbClr val="009530"/>
                </a:solidFill>
              </a:rPr>
              <a:t>To</a:t>
            </a:r>
            <a:r>
              <a:rPr lang="en-US" sz="1600" b="1" baseline="0" dirty="0" smtClean="0">
                <a:solidFill>
                  <a:srgbClr val="009530"/>
                </a:solidFill>
              </a:rPr>
              <a:t> add a </a:t>
            </a:r>
            <a:r>
              <a:rPr lang="en-US" sz="1600" b="1" baseline="0" dirty="0" err="1" smtClean="0">
                <a:solidFill>
                  <a:srgbClr val="009530"/>
                </a:solidFill>
              </a:rPr>
              <a:t>picto</a:t>
            </a:r>
            <a:r>
              <a:rPr lang="en-US" sz="1600" b="1" baseline="0" dirty="0" smtClean="0">
                <a:solidFill>
                  <a:srgbClr val="009530"/>
                </a:solidFill>
              </a:rPr>
              <a:t> to your presentation:</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Select view/slide master</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Go to slide with </a:t>
            </a:r>
            <a:r>
              <a:rPr lang="en-US" sz="1400" baseline="0" dirty="0" err="1" smtClean="0">
                <a:solidFill>
                  <a:srgbClr val="009530"/>
                </a:solidFill>
              </a:rPr>
              <a:t>pictos</a:t>
            </a:r>
            <a:endParaRPr lang="en-US" sz="1400" baseline="0" dirty="0" smtClean="0">
              <a:solidFill>
                <a:srgbClr val="009530"/>
              </a:solidFill>
            </a:endParaRP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Select and copy the </a:t>
            </a:r>
            <a:r>
              <a:rPr lang="en-US" sz="1400" baseline="0" dirty="0" err="1" smtClean="0">
                <a:solidFill>
                  <a:srgbClr val="009530"/>
                </a:solidFill>
              </a:rPr>
              <a:t>picto</a:t>
            </a:r>
            <a:r>
              <a:rPr lang="en-US" sz="1400" baseline="0" dirty="0" smtClean="0">
                <a:solidFill>
                  <a:srgbClr val="009530"/>
                </a:solidFill>
              </a:rPr>
              <a:t> that you would like to add (ctrl-c)</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Close master view</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Paste </a:t>
            </a:r>
            <a:r>
              <a:rPr lang="en-US" sz="1400" baseline="0" dirty="0" err="1" smtClean="0">
                <a:solidFill>
                  <a:srgbClr val="009530"/>
                </a:solidFill>
              </a:rPr>
              <a:t>picto</a:t>
            </a:r>
            <a:r>
              <a:rPr lang="en-US" sz="1400" baseline="0" dirty="0" smtClean="0">
                <a:solidFill>
                  <a:srgbClr val="009530"/>
                </a:solidFill>
              </a:rPr>
              <a:t> onto your slide (ctrl-p)</a:t>
            </a:r>
            <a:endParaRPr lang="en-US" sz="1400" dirty="0">
              <a:solidFill>
                <a:srgbClr val="009530"/>
              </a:solidFill>
            </a:endParaRPr>
          </a:p>
        </p:txBody>
      </p:sp>
      <p:sp>
        <p:nvSpPr>
          <p:cNvPr id="345" name="TextBox 344"/>
          <p:cNvSpPr txBox="1"/>
          <p:nvPr userDrawn="1"/>
        </p:nvSpPr>
        <p:spPr>
          <a:xfrm>
            <a:off x="523421" y="1235445"/>
            <a:ext cx="823124"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Markets</a:t>
            </a:r>
          </a:p>
        </p:txBody>
      </p:sp>
      <p:sp>
        <p:nvSpPr>
          <p:cNvPr id="346" name="TextBox 345"/>
          <p:cNvSpPr txBox="1"/>
          <p:nvPr userDrawn="1"/>
        </p:nvSpPr>
        <p:spPr>
          <a:xfrm>
            <a:off x="366227" y="2195140"/>
            <a:ext cx="993018" cy="523220"/>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Market </a:t>
            </a:r>
          </a:p>
          <a:p>
            <a:pPr algn="r"/>
            <a:r>
              <a:rPr lang="en-US" sz="1400" dirty="0" smtClean="0">
                <a:solidFill>
                  <a:schemeClr val="bg1"/>
                </a:solidFill>
                <a:latin typeface="Arial" pitchFamily="34" charset="0"/>
                <a:cs typeface="Arial" pitchFamily="34" charset="0"/>
              </a:rPr>
              <a:t>Segments</a:t>
            </a:r>
          </a:p>
        </p:txBody>
      </p:sp>
      <p:sp>
        <p:nvSpPr>
          <p:cNvPr id="347" name="TextBox 346"/>
          <p:cNvSpPr txBox="1"/>
          <p:nvPr userDrawn="1"/>
        </p:nvSpPr>
        <p:spPr>
          <a:xfrm>
            <a:off x="6476196" y="1231262"/>
            <a:ext cx="893081"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Domains</a:t>
            </a:r>
          </a:p>
        </p:txBody>
      </p:sp>
      <p:sp>
        <p:nvSpPr>
          <p:cNvPr id="348" name="TextBox 347"/>
          <p:cNvSpPr txBox="1"/>
          <p:nvPr userDrawn="1"/>
        </p:nvSpPr>
        <p:spPr>
          <a:xfrm>
            <a:off x="6216535" y="2187133"/>
            <a:ext cx="1152742"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Applications</a:t>
            </a:r>
          </a:p>
        </p:txBody>
      </p:sp>
      <p:sp>
        <p:nvSpPr>
          <p:cNvPr id="349" name="TextBox 348"/>
          <p:cNvSpPr txBox="1"/>
          <p:nvPr userDrawn="1"/>
        </p:nvSpPr>
        <p:spPr>
          <a:xfrm>
            <a:off x="6047080" y="5723014"/>
            <a:ext cx="1322197"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Intermediaries</a:t>
            </a:r>
          </a:p>
        </p:txBody>
      </p:sp>
      <p:sp>
        <p:nvSpPr>
          <p:cNvPr id="94" name="TextBox 93"/>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95"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eneric Pictos_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Generic Pictograms and Symbols</a:t>
            </a:r>
            <a:endParaRPr lang="en-US" noProof="0" dirty="0"/>
          </a:p>
        </p:txBody>
      </p:sp>
      <p:sp>
        <p:nvSpPr>
          <p:cNvPr id="5" name="Freeform 171"/>
          <p:cNvSpPr>
            <a:spLocks/>
          </p:cNvSpPr>
          <p:nvPr userDrawn="1"/>
        </p:nvSpPr>
        <p:spPr bwMode="auto">
          <a:xfrm>
            <a:off x="553108" y="1163244"/>
            <a:ext cx="466725" cy="517525"/>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5"/>
          <p:cNvSpPr>
            <a:spLocks/>
          </p:cNvSpPr>
          <p:nvPr userDrawn="1"/>
        </p:nvSpPr>
        <p:spPr bwMode="auto">
          <a:xfrm>
            <a:off x="584858" y="1746154"/>
            <a:ext cx="403225" cy="515938"/>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91"/>
          <p:cNvSpPr>
            <a:spLocks/>
          </p:cNvSpPr>
          <p:nvPr userDrawn="1"/>
        </p:nvSpPr>
        <p:spPr bwMode="auto">
          <a:xfrm>
            <a:off x="572158" y="2383849"/>
            <a:ext cx="428625" cy="515937"/>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5"/>
          <p:cNvSpPr>
            <a:spLocks/>
          </p:cNvSpPr>
          <p:nvPr userDrawn="1"/>
        </p:nvSpPr>
        <p:spPr bwMode="auto">
          <a:xfrm>
            <a:off x="537233" y="2997308"/>
            <a:ext cx="498475" cy="501650"/>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99"/>
          <p:cNvSpPr>
            <a:spLocks/>
          </p:cNvSpPr>
          <p:nvPr userDrawn="1"/>
        </p:nvSpPr>
        <p:spPr bwMode="auto">
          <a:xfrm>
            <a:off x="556283" y="3677898"/>
            <a:ext cx="460375" cy="517525"/>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07"/>
          <p:cNvSpPr>
            <a:spLocks/>
          </p:cNvSpPr>
          <p:nvPr userDrawn="1"/>
        </p:nvSpPr>
        <p:spPr bwMode="auto">
          <a:xfrm>
            <a:off x="551520" y="4419886"/>
            <a:ext cx="469900" cy="48260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30"/>
          <p:cNvSpPr>
            <a:spLocks/>
          </p:cNvSpPr>
          <p:nvPr userDrawn="1"/>
        </p:nvSpPr>
        <p:spPr bwMode="auto">
          <a:xfrm>
            <a:off x="527708" y="5089728"/>
            <a:ext cx="517525" cy="466725"/>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1"/>
          <p:cNvSpPr>
            <a:spLocks/>
          </p:cNvSpPr>
          <p:nvPr userDrawn="1"/>
        </p:nvSpPr>
        <p:spPr bwMode="auto">
          <a:xfrm>
            <a:off x="1203146" y="1164037"/>
            <a:ext cx="384175" cy="515938"/>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3"/>
          <p:cNvSpPr>
            <a:spLocks/>
          </p:cNvSpPr>
          <p:nvPr userDrawn="1"/>
        </p:nvSpPr>
        <p:spPr bwMode="auto">
          <a:xfrm>
            <a:off x="1139646" y="1741392"/>
            <a:ext cx="511175" cy="525462"/>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7"/>
          <p:cNvSpPr>
            <a:spLocks/>
          </p:cNvSpPr>
          <p:nvPr userDrawn="1"/>
        </p:nvSpPr>
        <p:spPr bwMode="auto">
          <a:xfrm>
            <a:off x="1140439" y="2457667"/>
            <a:ext cx="509588" cy="368300"/>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3"/>
          <p:cNvSpPr>
            <a:spLocks/>
          </p:cNvSpPr>
          <p:nvPr userDrawn="1"/>
        </p:nvSpPr>
        <p:spPr bwMode="auto">
          <a:xfrm>
            <a:off x="1130914" y="4404011"/>
            <a:ext cx="528638" cy="514350"/>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1"/>
          <p:cNvSpPr>
            <a:spLocks/>
          </p:cNvSpPr>
          <p:nvPr userDrawn="1"/>
        </p:nvSpPr>
        <p:spPr bwMode="auto">
          <a:xfrm>
            <a:off x="1158696" y="3076683"/>
            <a:ext cx="473075" cy="342900"/>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34"/>
          <p:cNvSpPr>
            <a:spLocks/>
          </p:cNvSpPr>
          <p:nvPr userDrawn="1"/>
        </p:nvSpPr>
        <p:spPr bwMode="auto">
          <a:xfrm>
            <a:off x="1133296" y="5102428"/>
            <a:ext cx="523875" cy="441325"/>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0"/>
          <p:cNvSpPr>
            <a:spLocks/>
          </p:cNvSpPr>
          <p:nvPr userDrawn="1"/>
        </p:nvSpPr>
        <p:spPr bwMode="auto">
          <a:xfrm>
            <a:off x="1178539" y="3719966"/>
            <a:ext cx="433388" cy="433388"/>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9"/>
          <p:cNvSpPr>
            <a:spLocks/>
          </p:cNvSpPr>
          <p:nvPr userDrawn="1"/>
        </p:nvSpPr>
        <p:spPr bwMode="auto">
          <a:xfrm>
            <a:off x="2545289" y="1160069"/>
            <a:ext cx="520700" cy="523875"/>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21"/>
          <p:cNvSpPr>
            <a:spLocks/>
          </p:cNvSpPr>
          <p:nvPr userDrawn="1"/>
        </p:nvSpPr>
        <p:spPr bwMode="auto">
          <a:xfrm>
            <a:off x="2561958" y="4446874"/>
            <a:ext cx="487363" cy="428625"/>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7"/>
          <p:cNvSpPr>
            <a:spLocks/>
          </p:cNvSpPr>
          <p:nvPr userDrawn="1"/>
        </p:nvSpPr>
        <p:spPr bwMode="auto">
          <a:xfrm>
            <a:off x="2550845" y="2387024"/>
            <a:ext cx="509588" cy="509587"/>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6"/>
          <p:cNvSpPr>
            <a:spLocks/>
          </p:cNvSpPr>
          <p:nvPr userDrawn="1"/>
        </p:nvSpPr>
        <p:spPr bwMode="auto">
          <a:xfrm>
            <a:off x="2561958" y="2991752"/>
            <a:ext cx="487362" cy="512763"/>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0"/>
          <p:cNvSpPr>
            <a:spLocks noEditPoints="1"/>
          </p:cNvSpPr>
          <p:nvPr userDrawn="1"/>
        </p:nvSpPr>
        <p:spPr bwMode="auto">
          <a:xfrm>
            <a:off x="2546083" y="1762823"/>
            <a:ext cx="519113" cy="48260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6"/>
          <p:cNvSpPr>
            <a:spLocks/>
          </p:cNvSpPr>
          <p:nvPr userDrawn="1"/>
        </p:nvSpPr>
        <p:spPr bwMode="auto">
          <a:xfrm>
            <a:off x="2542114" y="5070678"/>
            <a:ext cx="527050" cy="504825"/>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41"/>
          <p:cNvSpPr>
            <a:spLocks/>
          </p:cNvSpPr>
          <p:nvPr userDrawn="1"/>
        </p:nvSpPr>
        <p:spPr bwMode="auto">
          <a:xfrm>
            <a:off x="2548464" y="3718379"/>
            <a:ext cx="514350" cy="436563"/>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5"/>
          <p:cNvSpPr>
            <a:spLocks/>
          </p:cNvSpPr>
          <p:nvPr userDrawn="1"/>
        </p:nvSpPr>
        <p:spPr bwMode="auto">
          <a:xfrm>
            <a:off x="3199295" y="1190231"/>
            <a:ext cx="438150" cy="463550"/>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8"/>
          <p:cNvSpPr>
            <a:spLocks/>
          </p:cNvSpPr>
          <p:nvPr userDrawn="1"/>
        </p:nvSpPr>
        <p:spPr bwMode="auto">
          <a:xfrm>
            <a:off x="3154845" y="4423062"/>
            <a:ext cx="527050" cy="476249"/>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4"/>
          <p:cNvSpPr>
            <a:spLocks/>
          </p:cNvSpPr>
          <p:nvPr userDrawn="1"/>
        </p:nvSpPr>
        <p:spPr bwMode="auto">
          <a:xfrm>
            <a:off x="3262795" y="1795367"/>
            <a:ext cx="311150" cy="417512"/>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8"/>
          <p:cNvSpPr>
            <a:spLocks/>
          </p:cNvSpPr>
          <p:nvPr userDrawn="1"/>
        </p:nvSpPr>
        <p:spPr bwMode="auto">
          <a:xfrm>
            <a:off x="3185801" y="2421155"/>
            <a:ext cx="465138" cy="441324"/>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4"/>
          <p:cNvSpPr>
            <a:spLocks noEditPoints="1"/>
          </p:cNvSpPr>
          <p:nvPr userDrawn="1"/>
        </p:nvSpPr>
        <p:spPr bwMode="auto">
          <a:xfrm>
            <a:off x="3220726" y="2998896"/>
            <a:ext cx="395288" cy="498475"/>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37"/>
          <p:cNvSpPr>
            <a:spLocks noEditPoints="1"/>
          </p:cNvSpPr>
          <p:nvPr userDrawn="1"/>
        </p:nvSpPr>
        <p:spPr bwMode="auto">
          <a:xfrm>
            <a:off x="3168339" y="3678691"/>
            <a:ext cx="500062" cy="515938"/>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3"/>
          <p:cNvSpPr>
            <a:spLocks/>
          </p:cNvSpPr>
          <p:nvPr userDrawn="1"/>
        </p:nvSpPr>
        <p:spPr bwMode="auto">
          <a:xfrm>
            <a:off x="3181039" y="5101634"/>
            <a:ext cx="474663" cy="442913"/>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5"/>
          <p:cNvSpPr>
            <a:spLocks/>
          </p:cNvSpPr>
          <p:nvPr userDrawn="1"/>
        </p:nvSpPr>
        <p:spPr bwMode="auto">
          <a:xfrm>
            <a:off x="4852544" y="1785047"/>
            <a:ext cx="220663" cy="442912"/>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214"/>
          <p:cNvGrpSpPr>
            <a:grpSpLocks noChangeAspect="1"/>
          </p:cNvGrpSpPr>
          <p:nvPr userDrawn="1"/>
        </p:nvGrpSpPr>
        <p:grpSpPr bwMode="auto">
          <a:xfrm>
            <a:off x="3835961" y="4300824"/>
            <a:ext cx="390281" cy="553711"/>
            <a:chOff x="1257" y="2375"/>
            <a:chExt cx="320" cy="454"/>
          </a:xfrm>
          <a:solidFill>
            <a:srgbClr val="009530"/>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Freeform 259"/>
          <p:cNvSpPr>
            <a:spLocks noEditPoints="1"/>
          </p:cNvSpPr>
          <p:nvPr userDrawn="1"/>
        </p:nvSpPr>
        <p:spPr bwMode="auto">
          <a:xfrm>
            <a:off x="3767576" y="1210869"/>
            <a:ext cx="527050" cy="422275"/>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2"/>
          <p:cNvSpPr>
            <a:spLocks/>
          </p:cNvSpPr>
          <p:nvPr userDrawn="1"/>
        </p:nvSpPr>
        <p:spPr bwMode="auto">
          <a:xfrm>
            <a:off x="3771545" y="2996514"/>
            <a:ext cx="519112" cy="503238"/>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25"/>
          <p:cNvSpPr>
            <a:spLocks/>
          </p:cNvSpPr>
          <p:nvPr userDrawn="1"/>
        </p:nvSpPr>
        <p:spPr bwMode="auto">
          <a:xfrm>
            <a:off x="3802501" y="1745361"/>
            <a:ext cx="457200" cy="517525"/>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29"/>
          <p:cNvSpPr>
            <a:spLocks/>
          </p:cNvSpPr>
          <p:nvPr userDrawn="1"/>
        </p:nvSpPr>
        <p:spPr bwMode="auto">
          <a:xfrm>
            <a:off x="3774720" y="2433061"/>
            <a:ext cx="512763" cy="417513"/>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1"/>
          <p:cNvSpPr>
            <a:spLocks/>
          </p:cNvSpPr>
          <p:nvPr userDrawn="1"/>
        </p:nvSpPr>
        <p:spPr bwMode="auto">
          <a:xfrm>
            <a:off x="3794564" y="3677898"/>
            <a:ext cx="473075" cy="517525"/>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0"/>
          <p:cNvSpPr>
            <a:spLocks noEditPoints="1"/>
          </p:cNvSpPr>
          <p:nvPr userDrawn="1"/>
        </p:nvSpPr>
        <p:spPr bwMode="auto">
          <a:xfrm>
            <a:off x="3805676" y="5098459"/>
            <a:ext cx="450850" cy="449263"/>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5"/>
          <p:cNvSpPr>
            <a:spLocks/>
          </p:cNvSpPr>
          <p:nvPr userDrawn="1"/>
        </p:nvSpPr>
        <p:spPr bwMode="auto">
          <a:xfrm>
            <a:off x="4380307" y="1105300"/>
            <a:ext cx="603250" cy="633413"/>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userDrawn="1"/>
        </p:nvSpPr>
        <p:spPr bwMode="auto">
          <a:xfrm>
            <a:off x="4454126" y="4434174"/>
            <a:ext cx="455613" cy="454025"/>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33"/>
          <p:cNvSpPr>
            <a:spLocks/>
          </p:cNvSpPr>
          <p:nvPr userDrawn="1"/>
        </p:nvSpPr>
        <p:spPr bwMode="auto">
          <a:xfrm>
            <a:off x="4447776" y="3013183"/>
            <a:ext cx="468313" cy="469900"/>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61"/>
          <p:cNvSpPr>
            <a:spLocks noEditPoints="1"/>
          </p:cNvSpPr>
          <p:nvPr userDrawn="1"/>
        </p:nvSpPr>
        <p:spPr bwMode="auto">
          <a:xfrm>
            <a:off x="4581126" y="1746155"/>
            <a:ext cx="201613" cy="515937"/>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77"/>
          <p:cNvSpPr>
            <a:spLocks/>
          </p:cNvSpPr>
          <p:nvPr userDrawn="1"/>
        </p:nvSpPr>
        <p:spPr bwMode="auto">
          <a:xfrm>
            <a:off x="4475557" y="2382261"/>
            <a:ext cx="412750" cy="519113"/>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3"/>
          <p:cNvSpPr>
            <a:spLocks/>
          </p:cNvSpPr>
          <p:nvPr userDrawn="1"/>
        </p:nvSpPr>
        <p:spPr bwMode="auto">
          <a:xfrm>
            <a:off x="4424757" y="5181009"/>
            <a:ext cx="514350" cy="284163"/>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3"/>
          <p:cNvSpPr>
            <a:spLocks/>
          </p:cNvSpPr>
          <p:nvPr userDrawn="1"/>
        </p:nvSpPr>
        <p:spPr bwMode="auto">
          <a:xfrm>
            <a:off x="4532707" y="3676310"/>
            <a:ext cx="298450" cy="520700"/>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1"/>
          <p:cNvSpPr>
            <a:spLocks/>
          </p:cNvSpPr>
          <p:nvPr userDrawn="1"/>
        </p:nvSpPr>
        <p:spPr bwMode="auto">
          <a:xfrm>
            <a:off x="5070032" y="1189437"/>
            <a:ext cx="514350" cy="465138"/>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45"/>
          <p:cNvSpPr>
            <a:spLocks/>
          </p:cNvSpPr>
          <p:nvPr userDrawn="1"/>
        </p:nvSpPr>
        <p:spPr bwMode="auto">
          <a:xfrm>
            <a:off x="5069238" y="3083033"/>
            <a:ext cx="515938" cy="33020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49"/>
          <p:cNvSpPr>
            <a:spLocks/>
          </p:cNvSpPr>
          <p:nvPr userDrawn="1"/>
        </p:nvSpPr>
        <p:spPr bwMode="auto">
          <a:xfrm>
            <a:off x="5135913" y="4398455"/>
            <a:ext cx="382588" cy="525462"/>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69"/>
          <p:cNvSpPr>
            <a:spLocks/>
          </p:cNvSpPr>
          <p:nvPr userDrawn="1"/>
        </p:nvSpPr>
        <p:spPr bwMode="auto">
          <a:xfrm>
            <a:off x="5251007" y="2397342"/>
            <a:ext cx="152400" cy="488950"/>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userDrawn="1"/>
        </p:nvGrpSpPr>
        <p:grpSpPr>
          <a:xfrm>
            <a:off x="5093845" y="5090521"/>
            <a:ext cx="466725" cy="465138"/>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404"/>
            <p:cNvSpPr>
              <a:spLocks noChangeShapeType="1"/>
            </p:cNvSpPr>
            <p:nvPr/>
          </p:nvSpPr>
          <p:spPr bwMode="auto">
            <a:xfrm flipH="1">
              <a:off x="5492751" y="5551488"/>
              <a:ext cx="7938"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5"/>
            <p:cNvSpPr>
              <a:spLocks noChangeShapeType="1"/>
            </p:cNvSpPr>
            <p:nvPr/>
          </p:nvSpPr>
          <p:spPr bwMode="auto">
            <a:xfrm>
              <a:off x="5500688" y="5551488"/>
              <a:ext cx="57150" cy="254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Freeform 441"/>
          <p:cNvSpPr>
            <a:spLocks/>
          </p:cNvSpPr>
          <p:nvPr userDrawn="1"/>
        </p:nvSpPr>
        <p:spPr bwMode="auto">
          <a:xfrm>
            <a:off x="5182745" y="1746154"/>
            <a:ext cx="288925" cy="515938"/>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97"/>
          <p:cNvSpPr>
            <a:spLocks noEditPoints="1"/>
          </p:cNvSpPr>
          <p:nvPr userDrawn="1"/>
        </p:nvSpPr>
        <p:spPr bwMode="auto">
          <a:xfrm>
            <a:off x="5073207" y="3772354"/>
            <a:ext cx="508000" cy="328613"/>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63"/>
          <p:cNvSpPr>
            <a:spLocks/>
          </p:cNvSpPr>
          <p:nvPr userDrawn="1"/>
        </p:nvSpPr>
        <p:spPr bwMode="auto">
          <a:xfrm>
            <a:off x="5732770" y="1160862"/>
            <a:ext cx="409575" cy="522288"/>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57"/>
          <p:cNvSpPr>
            <a:spLocks/>
          </p:cNvSpPr>
          <p:nvPr userDrawn="1"/>
        </p:nvSpPr>
        <p:spPr bwMode="auto">
          <a:xfrm>
            <a:off x="5670857" y="4389724"/>
            <a:ext cx="533400" cy="542925"/>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73"/>
          <p:cNvSpPr>
            <a:spLocks/>
          </p:cNvSpPr>
          <p:nvPr userDrawn="1"/>
        </p:nvSpPr>
        <p:spPr bwMode="auto">
          <a:xfrm>
            <a:off x="5751820" y="2381467"/>
            <a:ext cx="371475" cy="520700"/>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29"/>
          <p:cNvSpPr>
            <a:spLocks/>
          </p:cNvSpPr>
          <p:nvPr userDrawn="1"/>
        </p:nvSpPr>
        <p:spPr bwMode="auto">
          <a:xfrm>
            <a:off x="5722451" y="3090971"/>
            <a:ext cx="430213" cy="314325"/>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445"/>
          <p:cNvSpPr>
            <a:spLocks noEditPoints="1"/>
          </p:cNvSpPr>
          <p:nvPr userDrawn="1"/>
        </p:nvSpPr>
        <p:spPr bwMode="auto">
          <a:xfrm>
            <a:off x="5685938" y="1744567"/>
            <a:ext cx="503238" cy="519113"/>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85"/>
          <p:cNvSpPr>
            <a:spLocks/>
          </p:cNvSpPr>
          <p:nvPr userDrawn="1"/>
        </p:nvSpPr>
        <p:spPr bwMode="auto">
          <a:xfrm>
            <a:off x="5680382" y="3815216"/>
            <a:ext cx="514350" cy="242888"/>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05"/>
          <p:cNvSpPr>
            <a:spLocks/>
          </p:cNvSpPr>
          <p:nvPr userDrawn="1"/>
        </p:nvSpPr>
        <p:spPr bwMode="auto">
          <a:xfrm>
            <a:off x="5688320" y="5100046"/>
            <a:ext cx="498474" cy="446088"/>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67"/>
          <p:cNvSpPr>
            <a:spLocks/>
          </p:cNvSpPr>
          <p:nvPr userDrawn="1"/>
        </p:nvSpPr>
        <p:spPr bwMode="auto">
          <a:xfrm>
            <a:off x="6303431" y="1163244"/>
            <a:ext cx="490538" cy="517525"/>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85"/>
          <p:cNvSpPr>
            <a:spLocks noEditPoints="1"/>
          </p:cNvSpPr>
          <p:nvPr userDrawn="1"/>
        </p:nvSpPr>
        <p:spPr bwMode="auto">
          <a:xfrm>
            <a:off x="6292319" y="4427030"/>
            <a:ext cx="512763" cy="468312"/>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437"/>
          <p:cNvSpPr>
            <a:spLocks/>
          </p:cNvSpPr>
          <p:nvPr userDrawn="1"/>
        </p:nvSpPr>
        <p:spPr bwMode="auto">
          <a:xfrm>
            <a:off x="6341532" y="2391786"/>
            <a:ext cx="414337" cy="500063"/>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53"/>
          <p:cNvSpPr>
            <a:spLocks/>
          </p:cNvSpPr>
          <p:nvPr userDrawn="1"/>
        </p:nvSpPr>
        <p:spPr bwMode="auto">
          <a:xfrm>
            <a:off x="6289938" y="1835055"/>
            <a:ext cx="517525" cy="338137"/>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61"/>
          <p:cNvSpPr>
            <a:spLocks noEditPoints="1"/>
          </p:cNvSpPr>
          <p:nvPr userDrawn="1"/>
        </p:nvSpPr>
        <p:spPr bwMode="auto">
          <a:xfrm>
            <a:off x="6392331" y="2995721"/>
            <a:ext cx="312738" cy="504825"/>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89"/>
          <p:cNvSpPr>
            <a:spLocks/>
          </p:cNvSpPr>
          <p:nvPr userDrawn="1"/>
        </p:nvSpPr>
        <p:spPr bwMode="auto">
          <a:xfrm>
            <a:off x="6289938" y="3765210"/>
            <a:ext cx="517525" cy="342900"/>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09"/>
          <p:cNvSpPr>
            <a:spLocks/>
          </p:cNvSpPr>
          <p:nvPr userDrawn="1"/>
        </p:nvSpPr>
        <p:spPr bwMode="auto">
          <a:xfrm>
            <a:off x="6328038" y="5200853"/>
            <a:ext cx="441325" cy="244475"/>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96"/>
          <p:cNvSpPr>
            <a:spLocks/>
          </p:cNvSpPr>
          <p:nvPr userDrawn="1"/>
        </p:nvSpPr>
        <p:spPr bwMode="auto">
          <a:xfrm>
            <a:off x="6893144" y="1160862"/>
            <a:ext cx="525463" cy="522288"/>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97"/>
          <p:cNvSpPr>
            <a:spLocks noEditPoints="1"/>
          </p:cNvSpPr>
          <p:nvPr userDrawn="1"/>
        </p:nvSpPr>
        <p:spPr bwMode="auto">
          <a:xfrm>
            <a:off x="6963788" y="4400042"/>
            <a:ext cx="384175" cy="522288"/>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49"/>
          <p:cNvSpPr>
            <a:spLocks/>
          </p:cNvSpPr>
          <p:nvPr userDrawn="1"/>
        </p:nvSpPr>
        <p:spPr bwMode="auto">
          <a:xfrm>
            <a:off x="7020938" y="2386230"/>
            <a:ext cx="269875" cy="511174"/>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469"/>
          <p:cNvSpPr>
            <a:spLocks/>
          </p:cNvSpPr>
          <p:nvPr userDrawn="1"/>
        </p:nvSpPr>
        <p:spPr bwMode="auto">
          <a:xfrm>
            <a:off x="6898700" y="1839817"/>
            <a:ext cx="514350" cy="328613"/>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477"/>
          <p:cNvSpPr>
            <a:spLocks noEditPoints="1"/>
          </p:cNvSpPr>
          <p:nvPr userDrawn="1"/>
        </p:nvSpPr>
        <p:spPr bwMode="auto">
          <a:xfrm>
            <a:off x="6893938" y="3112402"/>
            <a:ext cx="523875" cy="271463"/>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52"/>
          <p:cNvSpPr>
            <a:spLocks/>
          </p:cNvSpPr>
          <p:nvPr userDrawn="1"/>
        </p:nvSpPr>
        <p:spPr bwMode="auto">
          <a:xfrm>
            <a:off x="6984425" y="5076234"/>
            <a:ext cx="342900" cy="493713"/>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2" name="Group 319"/>
          <p:cNvGrpSpPr>
            <a:grpSpLocks noChangeAspect="1"/>
          </p:cNvGrpSpPr>
          <p:nvPr userDrawn="1"/>
        </p:nvGrpSpPr>
        <p:grpSpPr bwMode="auto">
          <a:xfrm>
            <a:off x="7631288" y="1168800"/>
            <a:ext cx="266700" cy="506413"/>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5" name="Freeform 389"/>
          <p:cNvSpPr>
            <a:spLocks/>
          </p:cNvSpPr>
          <p:nvPr userDrawn="1"/>
        </p:nvSpPr>
        <p:spPr bwMode="auto">
          <a:xfrm>
            <a:off x="7549532" y="4511961"/>
            <a:ext cx="430213" cy="298450"/>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457"/>
          <p:cNvSpPr>
            <a:spLocks noEditPoints="1"/>
          </p:cNvSpPr>
          <p:nvPr userDrawn="1"/>
        </p:nvSpPr>
        <p:spPr bwMode="auto">
          <a:xfrm>
            <a:off x="7596363" y="2405280"/>
            <a:ext cx="336550" cy="473075"/>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465"/>
          <p:cNvSpPr>
            <a:spLocks/>
          </p:cNvSpPr>
          <p:nvPr userDrawn="1"/>
        </p:nvSpPr>
        <p:spPr bwMode="auto">
          <a:xfrm>
            <a:off x="7504288" y="1737423"/>
            <a:ext cx="520700" cy="53340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81"/>
          <p:cNvSpPr>
            <a:spLocks/>
          </p:cNvSpPr>
          <p:nvPr userDrawn="1"/>
        </p:nvSpPr>
        <p:spPr bwMode="auto">
          <a:xfrm>
            <a:off x="7524926" y="2999690"/>
            <a:ext cx="479425" cy="496887"/>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37"/>
          <p:cNvSpPr>
            <a:spLocks noEditPoints="1"/>
          </p:cNvSpPr>
          <p:nvPr userDrawn="1"/>
        </p:nvSpPr>
        <p:spPr bwMode="auto">
          <a:xfrm>
            <a:off x="7582869" y="3681867"/>
            <a:ext cx="363538" cy="509587"/>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56"/>
          <p:cNvSpPr>
            <a:spLocks/>
          </p:cNvSpPr>
          <p:nvPr userDrawn="1"/>
        </p:nvSpPr>
        <p:spPr bwMode="auto">
          <a:xfrm>
            <a:off x="7534451" y="5128621"/>
            <a:ext cx="460375" cy="388938"/>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63"/>
          <p:cNvSpPr>
            <a:spLocks/>
          </p:cNvSpPr>
          <p:nvPr userDrawn="1"/>
        </p:nvSpPr>
        <p:spPr bwMode="auto">
          <a:xfrm>
            <a:off x="8135275" y="1183088"/>
            <a:ext cx="474662" cy="477837"/>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425"/>
          <p:cNvSpPr>
            <a:spLocks/>
          </p:cNvSpPr>
          <p:nvPr userDrawn="1"/>
        </p:nvSpPr>
        <p:spPr bwMode="auto">
          <a:xfrm>
            <a:off x="8170994" y="4488942"/>
            <a:ext cx="403225" cy="344488"/>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473"/>
          <p:cNvSpPr>
            <a:spLocks/>
          </p:cNvSpPr>
          <p:nvPr userDrawn="1"/>
        </p:nvSpPr>
        <p:spPr bwMode="auto">
          <a:xfrm>
            <a:off x="8110669" y="2506086"/>
            <a:ext cx="523875" cy="271463"/>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01"/>
          <p:cNvSpPr>
            <a:spLocks/>
          </p:cNvSpPr>
          <p:nvPr userDrawn="1"/>
        </p:nvSpPr>
        <p:spPr bwMode="auto">
          <a:xfrm>
            <a:off x="8115431" y="3068746"/>
            <a:ext cx="514350" cy="358775"/>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21"/>
          <p:cNvSpPr>
            <a:spLocks/>
          </p:cNvSpPr>
          <p:nvPr userDrawn="1"/>
        </p:nvSpPr>
        <p:spPr bwMode="auto">
          <a:xfrm>
            <a:off x="8192425" y="1835055"/>
            <a:ext cx="360363" cy="338137"/>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60"/>
          <p:cNvSpPr>
            <a:spLocks/>
          </p:cNvSpPr>
          <p:nvPr userDrawn="1"/>
        </p:nvSpPr>
        <p:spPr bwMode="auto">
          <a:xfrm>
            <a:off x="8246400" y="5065121"/>
            <a:ext cx="252413" cy="515938"/>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80"/>
          <p:cNvSpPr>
            <a:spLocks/>
          </p:cNvSpPr>
          <p:nvPr userDrawn="1"/>
        </p:nvSpPr>
        <p:spPr bwMode="auto">
          <a:xfrm>
            <a:off x="8124162" y="3689010"/>
            <a:ext cx="496888" cy="495300"/>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9"/>
          <p:cNvSpPr>
            <a:spLocks/>
          </p:cNvSpPr>
          <p:nvPr userDrawn="1"/>
        </p:nvSpPr>
        <p:spPr bwMode="auto">
          <a:xfrm>
            <a:off x="1745233" y="1165625"/>
            <a:ext cx="711200" cy="51276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26"/>
          <p:cNvSpPr>
            <a:spLocks/>
          </p:cNvSpPr>
          <p:nvPr userDrawn="1"/>
        </p:nvSpPr>
        <p:spPr bwMode="auto">
          <a:xfrm>
            <a:off x="1845246" y="4401630"/>
            <a:ext cx="511175" cy="519113"/>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47"/>
          <p:cNvSpPr>
            <a:spLocks/>
          </p:cNvSpPr>
          <p:nvPr userDrawn="1"/>
        </p:nvSpPr>
        <p:spPr bwMode="auto">
          <a:xfrm>
            <a:off x="1892871" y="2385436"/>
            <a:ext cx="415925" cy="512763"/>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270"/>
          <p:cNvGrpSpPr>
            <a:grpSpLocks noChangeAspect="1"/>
          </p:cNvGrpSpPr>
          <p:nvPr userDrawn="1"/>
        </p:nvGrpSpPr>
        <p:grpSpPr bwMode="auto">
          <a:xfrm>
            <a:off x="1885727" y="3016358"/>
            <a:ext cx="430213" cy="463550"/>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 name="Freeform 308"/>
          <p:cNvSpPr>
            <a:spLocks/>
          </p:cNvSpPr>
          <p:nvPr userDrawn="1"/>
        </p:nvSpPr>
        <p:spPr bwMode="auto">
          <a:xfrm>
            <a:off x="1842864" y="3673135"/>
            <a:ext cx="515938" cy="527050"/>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636"/>
          <p:cNvSpPr>
            <a:spLocks/>
          </p:cNvSpPr>
          <p:nvPr userDrawn="1"/>
        </p:nvSpPr>
        <p:spPr bwMode="auto">
          <a:xfrm>
            <a:off x="1876996" y="1780287"/>
            <a:ext cx="447674" cy="447672"/>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47"/>
          <p:cNvSpPr>
            <a:spLocks noEditPoints="1"/>
          </p:cNvSpPr>
          <p:nvPr userDrawn="1"/>
        </p:nvSpPr>
        <p:spPr bwMode="auto">
          <a:xfrm>
            <a:off x="8732925" y="1162450"/>
            <a:ext cx="492125" cy="519113"/>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21"/>
          <p:cNvSpPr>
            <a:spLocks noEditPoints="1"/>
          </p:cNvSpPr>
          <p:nvPr userDrawn="1"/>
        </p:nvSpPr>
        <p:spPr bwMode="auto">
          <a:xfrm>
            <a:off x="8796425" y="4405599"/>
            <a:ext cx="365125" cy="511175"/>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33"/>
          <p:cNvSpPr>
            <a:spLocks/>
          </p:cNvSpPr>
          <p:nvPr userDrawn="1"/>
        </p:nvSpPr>
        <p:spPr bwMode="auto">
          <a:xfrm>
            <a:off x="8720225" y="3086208"/>
            <a:ext cx="517525" cy="323850"/>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68"/>
          <p:cNvSpPr>
            <a:spLocks/>
          </p:cNvSpPr>
          <p:nvPr userDrawn="1"/>
        </p:nvSpPr>
        <p:spPr bwMode="auto">
          <a:xfrm>
            <a:off x="8754356" y="5098459"/>
            <a:ext cx="449263" cy="449263"/>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72"/>
          <p:cNvSpPr>
            <a:spLocks/>
          </p:cNvSpPr>
          <p:nvPr userDrawn="1"/>
        </p:nvSpPr>
        <p:spPr bwMode="auto">
          <a:xfrm>
            <a:off x="8749593" y="3741398"/>
            <a:ext cx="458788" cy="390525"/>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632"/>
          <p:cNvSpPr>
            <a:spLocks/>
          </p:cNvSpPr>
          <p:nvPr userDrawn="1"/>
        </p:nvSpPr>
        <p:spPr bwMode="auto">
          <a:xfrm>
            <a:off x="8837700" y="2499736"/>
            <a:ext cx="282575" cy="284163"/>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640"/>
          <p:cNvSpPr>
            <a:spLocks noEditPoints="1"/>
          </p:cNvSpPr>
          <p:nvPr userDrawn="1"/>
        </p:nvSpPr>
        <p:spPr bwMode="auto">
          <a:xfrm>
            <a:off x="8838493" y="1818386"/>
            <a:ext cx="280988" cy="371475"/>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 name="Group 413"/>
          <p:cNvGrpSpPr>
            <a:grpSpLocks noChangeAspect="1"/>
          </p:cNvGrpSpPr>
          <p:nvPr userDrawn="1"/>
        </p:nvGrpSpPr>
        <p:grpSpPr bwMode="auto">
          <a:xfrm>
            <a:off x="9352799" y="4510374"/>
            <a:ext cx="457200" cy="301625"/>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415"/>
            <p:cNvSpPr>
              <a:spLocks noChangeShapeType="1"/>
            </p:cNvSpPr>
            <p:nvPr/>
          </p:nvSpPr>
          <p:spPr bwMode="auto">
            <a:xfrm flipH="1" flipV="1">
              <a:off x="4232" y="3235"/>
              <a:ext cx="20" cy="19"/>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416"/>
            <p:cNvSpPr>
              <a:spLocks noChangeShapeType="1"/>
            </p:cNvSpPr>
            <p:nvPr/>
          </p:nvSpPr>
          <p:spPr bwMode="auto">
            <a:xfrm flipV="1">
              <a:off x="4335" y="3192"/>
              <a:ext cx="1" cy="2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417"/>
            <p:cNvSpPr>
              <a:spLocks noChangeShapeType="1"/>
            </p:cNvSpPr>
            <p:nvPr/>
          </p:nvSpPr>
          <p:spPr bwMode="auto">
            <a:xfrm flipV="1">
              <a:off x="4424" y="3235"/>
              <a:ext cx="17" cy="2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Freeform 513"/>
          <p:cNvSpPr>
            <a:spLocks/>
          </p:cNvSpPr>
          <p:nvPr userDrawn="1"/>
        </p:nvSpPr>
        <p:spPr bwMode="auto">
          <a:xfrm>
            <a:off x="9328193" y="2448142"/>
            <a:ext cx="506412" cy="387350"/>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17"/>
          <p:cNvSpPr>
            <a:spLocks noEditPoints="1"/>
          </p:cNvSpPr>
          <p:nvPr userDrawn="1"/>
        </p:nvSpPr>
        <p:spPr bwMode="auto">
          <a:xfrm>
            <a:off x="9425030" y="1183087"/>
            <a:ext cx="312738" cy="477838"/>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64"/>
          <p:cNvSpPr>
            <a:spLocks/>
          </p:cNvSpPr>
          <p:nvPr userDrawn="1"/>
        </p:nvSpPr>
        <p:spPr bwMode="auto">
          <a:xfrm>
            <a:off x="9382168" y="5161959"/>
            <a:ext cx="398462" cy="322263"/>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84"/>
          <p:cNvSpPr>
            <a:spLocks/>
          </p:cNvSpPr>
          <p:nvPr userDrawn="1"/>
        </p:nvSpPr>
        <p:spPr bwMode="auto">
          <a:xfrm>
            <a:off x="9399630" y="3681867"/>
            <a:ext cx="363538" cy="509587"/>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92"/>
          <p:cNvSpPr>
            <a:spLocks/>
          </p:cNvSpPr>
          <p:nvPr userDrawn="1"/>
        </p:nvSpPr>
        <p:spPr bwMode="auto">
          <a:xfrm>
            <a:off x="9323431" y="3061602"/>
            <a:ext cx="515937" cy="373062"/>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44"/>
          <p:cNvSpPr>
            <a:spLocks/>
          </p:cNvSpPr>
          <p:nvPr userDrawn="1"/>
        </p:nvSpPr>
        <p:spPr bwMode="auto">
          <a:xfrm>
            <a:off x="9440112" y="1838229"/>
            <a:ext cx="282575" cy="331788"/>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93"/>
          <p:cNvSpPr>
            <a:spLocks/>
          </p:cNvSpPr>
          <p:nvPr userDrawn="1"/>
        </p:nvSpPr>
        <p:spPr bwMode="auto">
          <a:xfrm>
            <a:off x="10006011" y="4403218"/>
            <a:ext cx="317500" cy="515937"/>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29"/>
          <p:cNvSpPr>
            <a:spLocks noEditPoints="1"/>
          </p:cNvSpPr>
          <p:nvPr userDrawn="1"/>
        </p:nvSpPr>
        <p:spPr bwMode="auto">
          <a:xfrm>
            <a:off x="9975055" y="2498942"/>
            <a:ext cx="379413" cy="285750"/>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88"/>
          <p:cNvSpPr>
            <a:spLocks/>
          </p:cNvSpPr>
          <p:nvPr userDrawn="1"/>
        </p:nvSpPr>
        <p:spPr bwMode="auto">
          <a:xfrm>
            <a:off x="9934574" y="3740604"/>
            <a:ext cx="460375" cy="392113"/>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08"/>
          <p:cNvSpPr>
            <a:spLocks/>
          </p:cNvSpPr>
          <p:nvPr userDrawn="1"/>
        </p:nvSpPr>
        <p:spPr bwMode="auto">
          <a:xfrm>
            <a:off x="9982199" y="5066709"/>
            <a:ext cx="365125" cy="512763"/>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28"/>
          <p:cNvSpPr>
            <a:spLocks/>
          </p:cNvSpPr>
          <p:nvPr userDrawn="1"/>
        </p:nvSpPr>
        <p:spPr bwMode="auto">
          <a:xfrm>
            <a:off x="9925049" y="3066365"/>
            <a:ext cx="479425" cy="363537"/>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48"/>
          <p:cNvSpPr>
            <a:spLocks/>
          </p:cNvSpPr>
          <p:nvPr userDrawn="1"/>
        </p:nvSpPr>
        <p:spPr bwMode="auto">
          <a:xfrm>
            <a:off x="10011567" y="1263256"/>
            <a:ext cx="306388" cy="317500"/>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52"/>
          <p:cNvSpPr>
            <a:spLocks/>
          </p:cNvSpPr>
          <p:nvPr userDrawn="1"/>
        </p:nvSpPr>
        <p:spPr bwMode="auto">
          <a:xfrm>
            <a:off x="9954417" y="1888236"/>
            <a:ext cx="420688" cy="231775"/>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525"/>
          <p:cNvSpPr>
            <a:spLocks/>
          </p:cNvSpPr>
          <p:nvPr userDrawn="1"/>
        </p:nvSpPr>
        <p:spPr bwMode="auto">
          <a:xfrm>
            <a:off x="10561592" y="2500530"/>
            <a:ext cx="369888" cy="282575"/>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76"/>
          <p:cNvSpPr>
            <a:spLocks noEditPoints="1"/>
          </p:cNvSpPr>
          <p:nvPr userDrawn="1"/>
        </p:nvSpPr>
        <p:spPr bwMode="auto">
          <a:xfrm>
            <a:off x="10502061" y="4473068"/>
            <a:ext cx="488951" cy="376237"/>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596"/>
          <p:cNvSpPr>
            <a:spLocks noEditPoints="1"/>
          </p:cNvSpPr>
          <p:nvPr userDrawn="1"/>
        </p:nvSpPr>
        <p:spPr bwMode="auto">
          <a:xfrm>
            <a:off x="10513967" y="3677104"/>
            <a:ext cx="465138" cy="519112"/>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04"/>
          <p:cNvSpPr>
            <a:spLocks/>
          </p:cNvSpPr>
          <p:nvPr userDrawn="1"/>
        </p:nvSpPr>
        <p:spPr bwMode="auto">
          <a:xfrm>
            <a:off x="10533018" y="5197678"/>
            <a:ext cx="427037" cy="250825"/>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20"/>
          <p:cNvSpPr>
            <a:spLocks/>
          </p:cNvSpPr>
          <p:nvPr userDrawn="1"/>
        </p:nvSpPr>
        <p:spPr bwMode="auto">
          <a:xfrm>
            <a:off x="10510793" y="3107639"/>
            <a:ext cx="471487" cy="280988"/>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56"/>
          <p:cNvSpPr>
            <a:spLocks/>
          </p:cNvSpPr>
          <p:nvPr userDrawn="1"/>
        </p:nvSpPr>
        <p:spPr bwMode="auto">
          <a:xfrm>
            <a:off x="10490155" y="1748536"/>
            <a:ext cx="512763" cy="511175"/>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660"/>
          <p:cNvSpPr>
            <a:spLocks/>
          </p:cNvSpPr>
          <p:nvPr userDrawn="1"/>
        </p:nvSpPr>
        <p:spPr bwMode="auto">
          <a:xfrm>
            <a:off x="10610011" y="1191025"/>
            <a:ext cx="273050" cy="461963"/>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43"/>
          <p:cNvSpPr>
            <a:spLocks noEditPoints="1"/>
          </p:cNvSpPr>
          <p:nvPr userDrawn="1"/>
        </p:nvSpPr>
        <p:spPr bwMode="auto">
          <a:xfrm>
            <a:off x="11197613" y="5171492"/>
            <a:ext cx="294750" cy="303198"/>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600"/>
          <p:cNvSpPr>
            <a:spLocks/>
          </p:cNvSpPr>
          <p:nvPr userDrawn="1"/>
        </p:nvSpPr>
        <p:spPr bwMode="auto">
          <a:xfrm>
            <a:off x="11088607" y="3816010"/>
            <a:ext cx="512763" cy="241300"/>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612"/>
          <p:cNvSpPr>
            <a:spLocks/>
          </p:cNvSpPr>
          <p:nvPr userDrawn="1"/>
        </p:nvSpPr>
        <p:spPr bwMode="auto">
          <a:xfrm>
            <a:off x="11114800" y="4430999"/>
            <a:ext cx="460376" cy="460375"/>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616"/>
          <p:cNvSpPr>
            <a:spLocks/>
          </p:cNvSpPr>
          <p:nvPr userDrawn="1"/>
        </p:nvSpPr>
        <p:spPr bwMode="auto">
          <a:xfrm>
            <a:off x="11096544" y="3043346"/>
            <a:ext cx="496888" cy="409574"/>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624"/>
          <p:cNvSpPr>
            <a:spLocks/>
          </p:cNvSpPr>
          <p:nvPr userDrawn="1"/>
        </p:nvSpPr>
        <p:spPr bwMode="auto">
          <a:xfrm>
            <a:off x="11115594" y="2407661"/>
            <a:ext cx="458788" cy="468313"/>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664"/>
          <p:cNvSpPr>
            <a:spLocks noEditPoints="1"/>
          </p:cNvSpPr>
          <p:nvPr userDrawn="1"/>
        </p:nvSpPr>
        <p:spPr bwMode="auto">
          <a:xfrm>
            <a:off x="11088607" y="1205312"/>
            <a:ext cx="512763" cy="433388"/>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668"/>
          <p:cNvSpPr>
            <a:spLocks/>
          </p:cNvSpPr>
          <p:nvPr userDrawn="1"/>
        </p:nvSpPr>
        <p:spPr bwMode="auto">
          <a:xfrm>
            <a:off x="11159251" y="1815211"/>
            <a:ext cx="371475" cy="377825"/>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userDrawn="1"/>
        </p:nvSpPr>
        <p:spPr bwMode="auto">
          <a:xfrm>
            <a:off x="447676" y="5857905"/>
            <a:ext cx="69731" cy="331422"/>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userDrawn="1"/>
        </p:nvSpPr>
        <p:spPr bwMode="auto">
          <a:xfrm>
            <a:off x="611747" y="5857905"/>
            <a:ext cx="72465" cy="331422"/>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userDrawn="1"/>
        </p:nvSpPr>
        <p:spPr bwMode="auto">
          <a:xfrm>
            <a:off x="887413" y="6024563"/>
            <a:ext cx="174625" cy="92075"/>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userDrawn="1"/>
        </p:nvSpPr>
        <p:spPr bwMode="auto">
          <a:xfrm>
            <a:off x="1243013" y="6003926"/>
            <a:ext cx="160337" cy="117475"/>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userDrawn="1"/>
        </p:nvSpPr>
        <p:spPr bwMode="auto">
          <a:xfrm>
            <a:off x="1579563" y="5995988"/>
            <a:ext cx="171450" cy="147637"/>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userDrawn="1"/>
        </p:nvSpPr>
        <p:spPr bwMode="auto">
          <a:xfrm>
            <a:off x="1920875" y="5983287"/>
            <a:ext cx="171450" cy="150813"/>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56" name="Group 32"/>
          <p:cNvGrpSpPr>
            <a:grpSpLocks noChangeAspect="1"/>
          </p:cNvGrpSpPr>
          <p:nvPr userDrawn="1"/>
        </p:nvGrpSpPr>
        <p:grpSpPr bwMode="auto">
          <a:xfrm>
            <a:off x="2262188" y="6015043"/>
            <a:ext cx="142875" cy="96838"/>
            <a:chOff x="1425" y="3789"/>
            <a:chExt cx="90" cy="61"/>
          </a:xfrm>
          <a:solidFill>
            <a:srgbClr val="009530"/>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2" name="Freeform 38"/>
          <p:cNvSpPr>
            <a:spLocks/>
          </p:cNvSpPr>
          <p:nvPr userDrawn="1"/>
        </p:nvSpPr>
        <p:spPr bwMode="auto">
          <a:xfrm>
            <a:off x="2584450" y="6048375"/>
            <a:ext cx="141288" cy="3175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userDrawn="1"/>
        </p:nvSpPr>
        <p:spPr bwMode="auto">
          <a:xfrm>
            <a:off x="2901950" y="5992813"/>
            <a:ext cx="142875" cy="144462"/>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69" name="Group 45"/>
          <p:cNvGrpSpPr>
            <a:grpSpLocks noChangeAspect="1"/>
          </p:cNvGrpSpPr>
          <p:nvPr userDrawn="1"/>
        </p:nvGrpSpPr>
        <p:grpSpPr bwMode="auto">
          <a:xfrm>
            <a:off x="3222624" y="5999160"/>
            <a:ext cx="134937" cy="131762"/>
            <a:chOff x="2030" y="3779"/>
            <a:chExt cx="85" cy="83"/>
          </a:xfrm>
          <a:solidFill>
            <a:srgbClr val="009530"/>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4" name="Group 50"/>
          <p:cNvGrpSpPr>
            <a:grpSpLocks noChangeAspect="1"/>
          </p:cNvGrpSpPr>
          <p:nvPr userDrawn="1"/>
        </p:nvGrpSpPr>
        <p:grpSpPr bwMode="auto">
          <a:xfrm>
            <a:off x="3535351" y="5994402"/>
            <a:ext cx="136525" cy="141288"/>
            <a:chOff x="2227" y="3776"/>
            <a:chExt cx="86" cy="89"/>
          </a:xfrm>
          <a:solidFill>
            <a:srgbClr val="009530"/>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1" name="Freeform 57"/>
          <p:cNvSpPr>
            <a:spLocks/>
          </p:cNvSpPr>
          <p:nvPr userDrawn="1"/>
        </p:nvSpPr>
        <p:spPr bwMode="auto">
          <a:xfrm>
            <a:off x="3856038" y="5995988"/>
            <a:ext cx="109537" cy="138112"/>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userDrawn="1"/>
        </p:nvSpPr>
        <p:spPr bwMode="auto">
          <a:xfrm>
            <a:off x="4160838" y="6000750"/>
            <a:ext cx="100013" cy="130175"/>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userDrawn="1"/>
        </p:nvSpPr>
        <p:spPr bwMode="auto">
          <a:xfrm>
            <a:off x="4456113" y="6002338"/>
            <a:ext cx="109538" cy="12700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userDrawn="1"/>
        </p:nvSpPr>
        <p:spPr bwMode="auto">
          <a:xfrm>
            <a:off x="4764088" y="6002338"/>
            <a:ext cx="96838" cy="12700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userDrawn="1"/>
        </p:nvSpPr>
        <p:spPr bwMode="auto">
          <a:xfrm>
            <a:off x="5060950" y="6000750"/>
            <a:ext cx="103188" cy="130175"/>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userDrawn="1"/>
        </p:nvSpPr>
        <p:spPr bwMode="auto">
          <a:xfrm>
            <a:off x="5365750" y="6002338"/>
            <a:ext cx="95250" cy="125412"/>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userDrawn="1"/>
        </p:nvSpPr>
        <p:spPr bwMode="auto">
          <a:xfrm>
            <a:off x="5662613" y="6000750"/>
            <a:ext cx="103188" cy="130175"/>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noEditPoints="1"/>
          </p:cNvSpPr>
          <p:nvPr userDrawn="1"/>
        </p:nvSpPr>
        <p:spPr bwMode="auto">
          <a:xfrm>
            <a:off x="5962650" y="6000750"/>
            <a:ext cx="103188" cy="130175"/>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noEditPoints="1"/>
          </p:cNvSpPr>
          <p:nvPr userDrawn="1"/>
        </p:nvSpPr>
        <p:spPr bwMode="auto">
          <a:xfrm>
            <a:off x="6257925" y="5976938"/>
            <a:ext cx="117475" cy="160338"/>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userDrawn="1"/>
        </p:nvSpPr>
        <p:spPr bwMode="auto">
          <a:xfrm>
            <a:off x="6559551" y="6000750"/>
            <a:ext cx="112713" cy="130175"/>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noEditPoints="1"/>
          </p:cNvSpPr>
          <p:nvPr userDrawn="1"/>
        </p:nvSpPr>
        <p:spPr bwMode="auto">
          <a:xfrm>
            <a:off x="6850063" y="5997575"/>
            <a:ext cx="131762" cy="134938"/>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noEditPoints="1"/>
          </p:cNvSpPr>
          <p:nvPr userDrawn="1"/>
        </p:nvSpPr>
        <p:spPr bwMode="auto">
          <a:xfrm>
            <a:off x="7158038" y="6000750"/>
            <a:ext cx="106363" cy="12700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userDrawn="1"/>
        </p:nvSpPr>
        <p:spPr bwMode="auto">
          <a:xfrm>
            <a:off x="7453313" y="6000750"/>
            <a:ext cx="95250" cy="125412"/>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userDrawn="1"/>
        </p:nvSpPr>
        <p:spPr bwMode="auto">
          <a:xfrm>
            <a:off x="7732713" y="6010275"/>
            <a:ext cx="112713" cy="112712"/>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userDrawn="1"/>
        </p:nvSpPr>
        <p:spPr bwMode="auto">
          <a:xfrm>
            <a:off x="8024813" y="5999163"/>
            <a:ext cx="107950" cy="12700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userDrawn="1"/>
        </p:nvSpPr>
        <p:spPr bwMode="auto">
          <a:xfrm>
            <a:off x="8310563" y="6000750"/>
            <a:ext cx="107950" cy="130175"/>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userDrawn="1"/>
        </p:nvSpPr>
        <p:spPr bwMode="auto">
          <a:xfrm>
            <a:off x="8596313" y="5983288"/>
            <a:ext cx="96838" cy="163513"/>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userDrawn="1"/>
        </p:nvSpPr>
        <p:spPr bwMode="auto">
          <a:xfrm>
            <a:off x="8861385" y="6003926"/>
            <a:ext cx="107949" cy="130174"/>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noEditPoints="1"/>
          </p:cNvSpPr>
          <p:nvPr userDrawn="1"/>
        </p:nvSpPr>
        <p:spPr bwMode="auto">
          <a:xfrm>
            <a:off x="9142413" y="6002338"/>
            <a:ext cx="85725" cy="128587"/>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noEditPoints="1"/>
          </p:cNvSpPr>
          <p:nvPr userDrawn="1"/>
        </p:nvSpPr>
        <p:spPr bwMode="auto">
          <a:xfrm>
            <a:off x="9405938" y="6034088"/>
            <a:ext cx="87312" cy="58738"/>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userDrawn="1"/>
        </p:nvSpPr>
        <p:spPr bwMode="auto">
          <a:xfrm>
            <a:off x="9667875" y="5981700"/>
            <a:ext cx="74613" cy="165100"/>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userDrawn="1"/>
        </p:nvSpPr>
        <p:spPr bwMode="auto">
          <a:xfrm>
            <a:off x="9923463" y="5980113"/>
            <a:ext cx="74612" cy="165100"/>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userDrawn="1"/>
        </p:nvSpPr>
        <p:spPr bwMode="auto">
          <a:xfrm>
            <a:off x="10174288" y="6002338"/>
            <a:ext cx="55563" cy="125412"/>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userDrawn="1"/>
        </p:nvSpPr>
        <p:spPr bwMode="auto">
          <a:xfrm>
            <a:off x="10418763" y="5983288"/>
            <a:ext cx="52388" cy="163512"/>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userDrawn="1"/>
        </p:nvSpPr>
        <p:spPr bwMode="auto">
          <a:xfrm>
            <a:off x="10650538" y="5981700"/>
            <a:ext cx="52388" cy="165100"/>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userDrawn="1"/>
        </p:nvSpPr>
        <p:spPr bwMode="auto">
          <a:xfrm>
            <a:off x="10887075" y="5992813"/>
            <a:ext cx="34925" cy="146050"/>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userDrawn="1"/>
        </p:nvSpPr>
        <p:spPr bwMode="auto">
          <a:xfrm>
            <a:off x="11114088" y="5992813"/>
            <a:ext cx="41275" cy="146050"/>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noEditPoints="1"/>
          </p:cNvSpPr>
          <p:nvPr userDrawn="1"/>
        </p:nvSpPr>
        <p:spPr bwMode="auto">
          <a:xfrm>
            <a:off x="11333163" y="6000750"/>
            <a:ext cx="34925" cy="12700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userDrawn="1"/>
        </p:nvSpPr>
        <p:spPr bwMode="auto">
          <a:xfrm>
            <a:off x="11542713" y="6030913"/>
            <a:ext cx="74612" cy="68262"/>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6"/>
          <p:cNvSpPr>
            <a:spLocks/>
          </p:cNvSpPr>
          <p:nvPr userDrawn="1"/>
        </p:nvSpPr>
        <p:spPr bwMode="auto">
          <a:xfrm>
            <a:off x="1828056" y="5070678"/>
            <a:ext cx="509315" cy="554783"/>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6"/>
          <p:cNvSpPr>
            <a:spLocks/>
          </p:cNvSpPr>
          <p:nvPr userDrawn="1"/>
        </p:nvSpPr>
        <p:spPr bwMode="auto">
          <a:xfrm>
            <a:off x="6935213" y="3718379"/>
            <a:ext cx="544462" cy="3536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9530"/>
              </a:solidFill>
            </a:endParaRPr>
          </a:p>
        </p:txBody>
      </p:sp>
      <p:sp>
        <p:nvSpPr>
          <p:cNvPr id="194" name="TextBox 193"/>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c Pictos_White">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rgbClr val="FFFFFF"/>
                </a:solidFill>
              </a:defRPr>
            </a:lvl1pPr>
          </a:lstStyle>
          <a:p>
            <a:r>
              <a:rPr lang="en-US" dirty="0" smtClean="0"/>
              <a:t>Generic Pictograms and symbols</a:t>
            </a:r>
            <a:endParaRPr lang="en-US" noProof="0" dirty="0"/>
          </a:p>
        </p:txBody>
      </p:sp>
      <p:sp>
        <p:nvSpPr>
          <p:cNvPr id="5" name="Freeform 171"/>
          <p:cNvSpPr>
            <a:spLocks/>
          </p:cNvSpPr>
          <p:nvPr userDrawn="1"/>
        </p:nvSpPr>
        <p:spPr bwMode="auto">
          <a:xfrm>
            <a:off x="553108" y="1163244"/>
            <a:ext cx="466725" cy="517525"/>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5"/>
          <p:cNvSpPr>
            <a:spLocks/>
          </p:cNvSpPr>
          <p:nvPr userDrawn="1"/>
        </p:nvSpPr>
        <p:spPr bwMode="auto">
          <a:xfrm>
            <a:off x="584858" y="1746154"/>
            <a:ext cx="403225" cy="515938"/>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91"/>
          <p:cNvSpPr>
            <a:spLocks/>
          </p:cNvSpPr>
          <p:nvPr userDrawn="1"/>
        </p:nvSpPr>
        <p:spPr bwMode="auto">
          <a:xfrm>
            <a:off x="572158" y="2383849"/>
            <a:ext cx="428625" cy="515937"/>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5"/>
          <p:cNvSpPr>
            <a:spLocks/>
          </p:cNvSpPr>
          <p:nvPr userDrawn="1"/>
        </p:nvSpPr>
        <p:spPr bwMode="auto">
          <a:xfrm>
            <a:off x="537233" y="2997308"/>
            <a:ext cx="498475" cy="501650"/>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99"/>
          <p:cNvSpPr>
            <a:spLocks/>
          </p:cNvSpPr>
          <p:nvPr userDrawn="1"/>
        </p:nvSpPr>
        <p:spPr bwMode="auto">
          <a:xfrm>
            <a:off x="556283" y="3677898"/>
            <a:ext cx="460375" cy="517525"/>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07"/>
          <p:cNvSpPr>
            <a:spLocks/>
          </p:cNvSpPr>
          <p:nvPr userDrawn="1"/>
        </p:nvSpPr>
        <p:spPr bwMode="auto">
          <a:xfrm>
            <a:off x="551520" y="4419886"/>
            <a:ext cx="469900" cy="48260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30"/>
          <p:cNvSpPr>
            <a:spLocks/>
          </p:cNvSpPr>
          <p:nvPr userDrawn="1"/>
        </p:nvSpPr>
        <p:spPr bwMode="auto">
          <a:xfrm>
            <a:off x="527708" y="5089728"/>
            <a:ext cx="517525" cy="466725"/>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1"/>
          <p:cNvSpPr>
            <a:spLocks/>
          </p:cNvSpPr>
          <p:nvPr userDrawn="1"/>
        </p:nvSpPr>
        <p:spPr bwMode="auto">
          <a:xfrm>
            <a:off x="1203146" y="1164037"/>
            <a:ext cx="384175" cy="515938"/>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3"/>
          <p:cNvSpPr>
            <a:spLocks/>
          </p:cNvSpPr>
          <p:nvPr userDrawn="1"/>
        </p:nvSpPr>
        <p:spPr bwMode="auto">
          <a:xfrm>
            <a:off x="1139646" y="1741392"/>
            <a:ext cx="511175" cy="525462"/>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7"/>
          <p:cNvSpPr>
            <a:spLocks/>
          </p:cNvSpPr>
          <p:nvPr userDrawn="1"/>
        </p:nvSpPr>
        <p:spPr bwMode="auto">
          <a:xfrm>
            <a:off x="1140439" y="2457667"/>
            <a:ext cx="509588" cy="368300"/>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3"/>
          <p:cNvSpPr>
            <a:spLocks/>
          </p:cNvSpPr>
          <p:nvPr userDrawn="1"/>
        </p:nvSpPr>
        <p:spPr bwMode="auto">
          <a:xfrm>
            <a:off x="1130914" y="4404011"/>
            <a:ext cx="528638" cy="514350"/>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1"/>
          <p:cNvSpPr>
            <a:spLocks/>
          </p:cNvSpPr>
          <p:nvPr userDrawn="1"/>
        </p:nvSpPr>
        <p:spPr bwMode="auto">
          <a:xfrm>
            <a:off x="1158696" y="3076683"/>
            <a:ext cx="473075" cy="342900"/>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34"/>
          <p:cNvSpPr>
            <a:spLocks/>
          </p:cNvSpPr>
          <p:nvPr userDrawn="1"/>
        </p:nvSpPr>
        <p:spPr bwMode="auto">
          <a:xfrm>
            <a:off x="1133296" y="5102428"/>
            <a:ext cx="523875" cy="441325"/>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0"/>
          <p:cNvSpPr>
            <a:spLocks/>
          </p:cNvSpPr>
          <p:nvPr userDrawn="1"/>
        </p:nvSpPr>
        <p:spPr bwMode="auto">
          <a:xfrm>
            <a:off x="1178539" y="3719966"/>
            <a:ext cx="433388" cy="433388"/>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9"/>
          <p:cNvSpPr>
            <a:spLocks/>
          </p:cNvSpPr>
          <p:nvPr userDrawn="1"/>
        </p:nvSpPr>
        <p:spPr bwMode="auto">
          <a:xfrm>
            <a:off x="2545289" y="1160069"/>
            <a:ext cx="520700" cy="523875"/>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21"/>
          <p:cNvSpPr>
            <a:spLocks/>
          </p:cNvSpPr>
          <p:nvPr userDrawn="1"/>
        </p:nvSpPr>
        <p:spPr bwMode="auto">
          <a:xfrm>
            <a:off x="2561958" y="4446874"/>
            <a:ext cx="487363" cy="428625"/>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7"/>
          <p:cNvSpPr>
            <a:spLocks/>
          </p:cNvSpPr>
          <p:nvPr userDrawn="1"/>
        </p:nvSpPr>
        <p:spPr bwMode="auto">
          <a:xfrm>
            <a:off x="2550845" y="2387024"/>
            <a:ext cx="509588" cy="509587"/>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6"/>
          <p:cNvSpPr>
            <a:spLocks/>
          </p:cNvSpPr>
          <p:nvPr userDrawn="1"/>
        </p:nvSpPr>
        <p:spPr bwMode="auto">
          <a:xfrm>
            <a:off x="2561958" y="2991752"/>
            <a:ext cx="487362" cy="512763"/>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0"/>
          <p:cNvSpPr>
            <a:spLocks noEditPoints="1"/>
          </p:cNvSpPr>
          <p:nvPr userDrawn="1"/>
        </p:nvSpPr>
        <p:spPr bwMode="auto">
          <a:xfrm>
            <a:off x="2546083" y="1762823"/>
            <a:ext cx="519113" cy="48260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6"/>
          <p:cNvSpPr>
            <a:spLocks/>
          </p:cNvSpPr>
          <p:nvPr userDrawn="1"/>
        </p:nvSpPr>
        <p:spPr bwMode="auto">
          <a:xfrm>
            <a:off x="2542114" y="5070678"/>
            <a:ext cx="527050" cy="504825"/>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41"/>
          <p:cNvSpPr>
            <a:spLocks/>
          </p:cNvSpPr>
          <p:nvPr userDrawn="1"/>
        </p:nvSpPr>
        <p:spPr bwMode="auto">
          <a:xfrm>
            <a:off x="2548464" y="3718379"/>
            <a:ext cx="514350" cy="436563"/>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5"/>
          <p:cNvSpPr>
            <a:spLocks/>
          </p:cNvSpPr>
          <p:nvPr userDrawn="1"/>
        </p:nvSpPr>
        <p:spPr bwMode="auto">
          <a:xfrm>
            <a:off x="3199295" y="1190231"/>
            <a:ext cx="438150" cy="463550"/>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8"/>
          <p:cNvSpPr>
            <a:spLocks/>
          </p:cNvSpPr>
          <p:nvPr userDrawn="1"/>
        </p:nvSpPr>
        <p:spPr bwMode="auto">
          <a:xfrm>
            <a:off x="3154845" y="4423062"/>
            <a:ext cx="527050" cy="476249"/>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4"/>
          <p:cNvSpPr>
            <a:spLocks/>
          </p:cNvSpPr>
          <p:nvPr userDrawn="1"/>
        </p:nvSpPr>
        <p:spPr bwMode="auto">
          <a:xfrm>
            <a:off x="3262795" y="1795367"/>
            <a:ext cx="311150" cy="417512"/>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8"/>
          <p:cNvSpPr>
            <a:spLocks/>
          </p:cNvSpPr>
          <p:nvPr userDrawn="1"/>
        </p:nvSpPr>
        <p:spPr bwMode="auto">
          <a:xfrm>
            <a:off x="3185801" y="2421155"/>
            <a:ext cx="465138" cy="441324"/>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4"/>
          <p:cNvSpPr>
            <a:spLocks noEditPoints="1"/>
          </p:cNvSpPr>
          <p:nvPr userDrawn="1"/>
        </p:nvSpPr>
        <p:spPr bwMode="auto">
          <a:xfrm>
            <a:off x="3220726" y="2998896"/>
            <a:ext cx="395288" cy="498475"/>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37"/>
          <p:cNvSpPr>
            <a:spLocks noEditPoints="1"/>
          </p:cNvSpPr>
          <p:nvPr userDrawn="1"/>
        </p:nvSpPr>
        <p:spPr bwMode="auto">
          <a:xfrm>
            <a:off x="3168339" y="3678691"/>
            <a:ext cx="500062" cy="515938"/>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3"/>
          <p:cNvSpPr>
            <a:spLocks/>
          </p:cNvSpPr>
          <p:nvPr userDrawn="1"/>
        </p:nvSpPr>
        <p:spPr bwMode="auto">
          <a:xfrm>
            <a:off x="3181039" y="5101634"/>
            <a:ext cx="474663" cy="442913"/>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5"/>
          <p:cNvSpPr>
            <a:spLocks/>
          </p:cNvSpPr>
          <p:nvPr userDrawn="1"/>
        </p:nvSpPr>
        <p:spPr bwMode="auto">
          <a:xfrm>
            <a:off x="4852544" y="1785047"/>
            <a:ext cx="220663" cy="442912"/>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14"/>
          <p:cNvGrpSpPr>
            <a:grpSpLocks noChangeAspect="1"/>
          </p:cNvGrpSpPr>
          <p:nvPr userDrawn="1"/>
        </p:nvGrpSpPr>
        <p:grpSpPr bwMode="auto">
          <a:xfrm>
            <a:off x="3835961" y="4300824"/>
            <a:ext cx="390281" cy="553711"/>
            <a:chOff x="1257" y="2375"/>
            <a:chExt cx="320" cy="454"/>
          </a:xfrm>
          <a:solidFill>
            <a:schemeClr val="bg1"/>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Freeform 259"/>
          <p:cNvSpPr>
            <a:spLocks noEditPoints="1"/>
          </p:cNvSpPr>
          <p:nvPr userDrawn="1"/>
        </p:nvSpPr>
        <p:spPr bwMode="auto">
          <a:xfrm>
            <a:off x="3767576" y="1210869"/>
            <a:ext cx="527050" cy="422275"/>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2"/>
          <p:cNvSpPr>
            <a:spLocks/>
          </p:cNvSpPr>
          <p:nvPr userDrawn="1"/>
        </p:nvSpPr>
        <p:spPr bwMode="auto">
          <a:xfrm>
            <a:off x="3771545" y="2996514"/>
            <a:ext cx="519112" cy="503238"/>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25"/>
          <p:cNvSpPr>
            <a:spLocks/>
          </p:cNvSpPr>
          <p:nvPr userDrawn="1"/>
        </p:nvSpPr>
        <p:spPr bwMode="auto">
          <a:xfrm>
            <a:off x="3802501" y="1745361"/>
            <a:ext cx="457200" cy="517525"/>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29"/>
          <p:cNvSpPr>
            <a:spLocks/>
          </p:cNvSpPr>
          <p:nvPr userDrawn="1"/>
        </p:nvSpPr>
        <p:spPr bwMode="auto">
          <a:xfrm>
            <a:off x="3774720" y="2433061"/>
            <a:ext cx="512763" cy="417513"/>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1"/>
          <p:cNvSpPr>
            <a:spLocks/>
          </p:cNvSpPr>
          <p:nvPr userDrawn="1"/>
        </p:nvSpPr>
        <p:spPr bwMode="auto">
          <a:xfrm>
            <a:off x="3794564" y="3677898"/>
            <a:ext cx="473075" cy="517525"/>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0"/>
          <p:cNvSpPr>
            <a:spLocks noEditPoints="1"/>
          </p:cNvSpPr>
          <p:nvPr userDrawn="1"/>
        </p:nvSpPr>
        <p:spPr bwMode="auto">
          <a:xfrm>
            <a:off x="3805676" y="5098459"/>
            <a:ext cx="450850" cy="449263"/>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5"/>
          <p:cNvSpPr>
            <a:spLocks/>
          </p:cNvSpPr>
          <p:nvPr userDrawn="1"/>
        </p:nvSpPr>
        <p:spPr bwMode="auto">
          <a:xfrm>
            <a:off x="4380307" y="1105300"/>
            <a:ext cx="603250" cy="633413"/>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userDrawn="1"/>
        </p:nvSpPr>
        <p:spPr bwMode="auto">
          <a:xfrm>
            <a:off x="4454126" y="4434174"/>
            <a:ext cx="455613" cy="454025"/>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33"/>
          <p:cNvSpPr>
            <a:spLocks/>
          </p:cNvSpPr>
          <p:nvPr userDrawn="1"/>
        </p:nvSpPr>
        <p:spPr bwMode="auto">
          <a:xfrm>
            <a:off x="4447776" y="3013183"/>
            <a:ext cx="468313" cy="469900"/>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61"/>
          <p:cNvSpPr>
            <a:spLocks noEditPoints="1"/>
          </p:cNvSpPr>
          <p:nvPr userDrawn="1"/>
        </p:nvSpPr>
        <p:spPr bwMode="auto">
          <a:xfrm>
            <a:off x="4581126" y="1746155"/>
            <a:ext cx="201613" cy="515937"/>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77"/>
          <p:cNvSpPr>
            <a:spLocks/>
          </p:cNvSpPr>
          <p:nvPr userDrawn="1"/>
        </p:nvSpPr>
        <p:spPr bwMode="auto">
          <a:xfrm>
            <a:off x="4475557" y="2382261"/>
            <a:ext cx="412750" cy="519113"/>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3"/>
          <p:cNvSpPr>
            <a:spLocks/>
          </p:cNvSpPr>
          <p:nvPr userDrawn="1"/>
        </p:nvSpPr>
        <p:spPr bwMode="auto">
          <a:xfrm>
            <a:off x="4424757" y="5181009"/>
            <a:ext cx="514350" cy="284163"/>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3"/>
          <p:cNvSpPr>
            <a:spLocks/>
          </p:cNvSpPr>
          <p:nvPr userDrawn="1"/>
        </p:nvSpPr>
        <p:spPr bwMode="auto">
          <a:xfrm>
            <a:off x="4532707" y="3676310"/>
            <a:ext cx="298450" cy="520700"/>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1"/>
          <p:cNvSpPr>
            <a:spLocks/>
          </p:cNvSpPr>
          <p:nvPr userDrawn="1"/>
        </p:nvSpPr>
        <p:spPr bwMode="auto">
          <a:xfrm>
            <a:off x="5070032" y="1189437"/>
            <a:ext cx="514350" cy="465138"/>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45"/>
          <p:cNvSpPr>
            <a:spLocks/>
          </p:cNvSpPr>
          <p:nvPr userDrawn="1"/>
        </p:nvSpPr>
        <p:spPr bwMode="auto">
          <a:xfrm>
            <a:off x="5069238" y="3083033"/>
            <a:ext cx="515938" cy="33020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49"/>
          <p:cNvSpPr>
            <a:spLocks/>
          </p:cNvSpPr>
          <p:nvPr userDrawn="1"/>
        </p:nvSpPr>
        <p:spPr bwMode="auto">
          <a:xfrm>
            <a:off x="5135913" y="4398455"/>
            <a:ext cx="382588" cy="525462"/>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69"/>
          <p:cNvSpPr>
            <a:spLocks/>
          </p:cNvSpPr>
          <p:nvPr userDrawn="1"/>
        </p:nvSpPr>
        <p:spPr bwMode="auto">
          <a:xfrm>
            <a:off x="5251007" y="2397342"/>
            <a:ext cx="152400" cy="488950"/>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54"/>
          <p:cNvGrpSpPr/>
          <p:nvPr userDrawn="1"/>
        </p:nvGrpSpPr>
        <p:grpSpPr>
          <a:xfrm>
            <a:off x="5093845" y="5090521"/>
            <a:ext cx="466725" cy="465138"/>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404"/>
            <p:cNvSpPr>
              <a:spLocks noChangeShapeType="1"/>
            </p:cNvSpPr>
            <p:nvPr/>
          </p:nvSpPr>
          <p:spPr bwMode="auto">
            <a:xfrm flipH="1">
              <a:off x="5492751" y="5551488"/>
              <a:ext cx="7938"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5"/>
            <p:cNvSpPr>
              <a:spLocks noChangeShapeType="1"/>
            </p:cNvSpPr>
            <p:nvPr/>
          </p:nvSpPr>
          <p:spPr bwMode="auto">
            <a:xfrm>
              <a:off x="5500688" y="5551488"/>
              <a:ext cx="57150" cy="254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Freeform 441"/>
          <p:cNvSpPr>
            <a:spLocks/>
          </p:cNvSpPr>
          <p:nvPr userDrawn="1"/>
        </p:nvSpPr>
        <p:spPr bwMode="auto">
          <a:xfrm>
            <a:off x="5182745" y="1746154"/>
            <a:ext cx="288925" cy="515938"/>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97"/>
          <p:cNvSpPr>
            <a:spLocks noEditPoints="1"/>
          </p:cNvSpPr>
          <p:nvPr userDrawn="1"/>
        </p:nvSpPr>
        <p:spPr bwMode="auto">
          <a:xfrm>
            <a:off x="5073207" y="3772354"/>
            <a:ext cx="508000" cy="328613"/>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63"/>
          <p:cNvSpPr>
            <a:spLocks/>
          </p:cNvSpPr>
          <p:nvPr userDrawn="1"/>
        </p:nvSpPr>
        <p:spPr bwMode="auto">
          <a:xfrm>
            <a:off x="5732770" y="1160862"/>
            <a:ext cx="409575" cy="522288"/>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57"/>
          <p:cNvSpPr>
            <a:spLocks/>
          </p:cNvSpPr>
          <p:nvPr userDrawn="1"/>
        </p:nvSpPr>
        <p:spPr bwMode="auto">
          <a:xfrm>
            <a:off x="5670857" y="4389724"/>
            <a:ext cx="533400" cy="542925"/>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73"/>
          <p:cNvSpPr>
            <a:spLocks/>
          </p:cNvSpPr>
          <p:nvPr userDrawn="1"/>
        </p:nvSpPr>
        <p:spPr bwMode="auto">
          <a:xfrm>
            <a:off x="5751820" y="2381467"/>
            <a:ext cx="371475" cy="520700"/>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29"/>
          <p:cNvSpPr>
            <a:spLocks/>
          </p:cNvSpPr>
          <p:nvPr userDrawn="1"/>
        </p:nvSpPr>
        <p:spPr bwMode="auto">
          <a:xfrm>
            <a:off x="5722451" y="3090971"/>
            <a:ext cx="430213" cy="314325"/>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445"/>
          <p:cNvSpPr>
            <a:spLocks noEditPoints="1"/>
          </p:cNvSpPr>
          <p:nvPr userDrawn="1"/>
        </p:nvSpPr>
        <p:spPr bwMode="auto">
          <a:xfrm>
            <a:off x="5685938" y="1744567"/>
            <a:ext cx="503238" cy="519113"/>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85"/>
          <p:cNvSpPr>
            <a:spLocks/>
          </p:cNvSpPr>
          <p:nvPr userDrawn="1"/>
        </p:nvSpPr>
        <p:spPr bwMode="auto">
          <a:xfrm>
            <a:off x="5680382" y="3815216"/>
            <a:ext cx="514350" cy="242888"/>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05"/>
          <p:cNvSpPr>
            <a:spLocks/>
          </p:cNvSpPr>
          <p:nvPr userDrawn="1"/>
        </p:nvSpPr>
        <p:spPr bwMode="auto">
          <a:xfrm>
            <a:off x="5688320" y="5100046"/>
            <a:ext cx="498474" cy="446088"/>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67"/>
          <p:cNvSpPr>
            <a:spLocks/>
          </p:cNvSpPr>
          <p:nvPr userDrawn="1"/>
        </p:nvSpPr>
        <p:spPr bwMode="auto">
          <a:xfrm>
            <a:off x="6303431" y="1163244"/>
            <a:ext cx="490538" cy="517525"/>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85"/>
          <p:cNvSpPr>
            <a:spLocks noEditPoints="1"/>
          </p:cNvSpPr>
          <p:nvPr userDrawn="1"/>
        </p:nvSpPr>
        <p:spPr bwMode="auto">
          <a:xfrm>
            <a:off x="6292319" y="4427030"/>
            <a:ext cx="512763" cy="468312"/>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437"/>
          <p:cNvSpPr>
            <a:spLocks/>
          </p:cNvSpPr>
          <p:nvPr userDrawn="1"/>
        </p:nvSpPr>
        <p:spPr bwMode="auto">
          <a:xfrm>
            <a:off x="6341532" y="2391786"/>
            <a:ext cx="414337" cy="500063"/>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53"/>
          <p:cNvSpPr>
            <a:spLocks/>
          </p:cNvSpPr>
          <p:nvPr userDrawn="1"/>
        </p:nvSpPr>
        <p:spPr bwMode="auto">
          <a:xfrm>
            <a:off x="6289938" y="1835055"/>
            <a:ext cx="517525" cy="338137"/>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61"/>
          <p:cNvSpPr>
            <a:spLocks noEditPoints="1"/>
          </p:cNvSpPr>
          <p:nvPr userDrawn="1"/>
        </p:nvSpPr>
        <p:spPr bwMode="auto">
          <a:xfrm>
            <a:off x="6392331" y="2995721"/>
            <a:ext cx="312738" cy="504825"/>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89"/>
          <p:cNvSpPr>
            <a:spLocks/>
          </p:cNvSpPr>
          <p:nvPr userDrawn="1"/>
        </p:nvSpPr>
        <p:spPr bwMode="auto">
          <a:xfrm>
            <a:off x="6289938" y="3765210"/>
            <a:ext cx="517525" cy="342900"/>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09"/>
          <p:cNvSpPr>
            <a:spLocks/>
          </p:cNvSpPr>
          <p:nvPr userDrawn="1"/>
        </p:nvSpPr>
        <p:spPr bwMode="auto">
          <a:xfrm>
            <a:off x="6328038" y="5200853"/>
            <a:ext cx="441325" cy="244475"/>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96"/>
          <p:cNvSpPr>
            <a:spLocks/>
          </p:cNvSpPr>
          <p:nvPr userDrawn="1"/>
        </p:nvSpPr>
        <p:spPr bwMode="auto">
          <a:xfrm>
            <a:off x="6893144" y="1160862"/>
            <a:ext cx="525463" cy="522288"/>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97"/>
          <p:cNvSpPr>
            <a:spLocks noEditPoints="1"/>
          </p:cNvSpPr>
          <p:nvPr userDrawn="1"/>
        </p:nvSpPr>
        <p:spPr bwMode="auto">
          <a:xfrm>
            <a:off x="6963788" y="4400042"/>
            <a:ext cx="384175" cy="522288"/>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49"/>
          <p:cNvSpPr>
            <a:spLocks/>
          </p:cNvSpPr>
          <p:nvPr userDrawn="1"/>
        </p:nvSpPr>
        <p:spPr bwMode="auto">
          <a:xfrm>
            <a:off x="7020938" y="2386230"/>
            <a:ext cx="269875" cy="511174"/>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469"/>
          <p:cNvSpPr>
            <a:spLocks/>
          </p:cNvSpPr>
          <p:nvPr userDrawn="1"/>
        </p:nvSpPr>
        <p:spPr bwMode="auto">
          <a:xfrm>
            <a:off x="6898700" y="1839817"/>
            <a:ext cx="514350" cy="328613"/>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477"/>
          <p:cNvSpPr>
            <a:spLocks noEditPoints="1"/>
          </p:cNvSpPr>
          <p:nvPr userDrawn="1"/>
        </p:nvSpPr>
        <p:spPr bwMode="auto">
          <a:xfrm>
            <a:off x="6893938" y="3112402"/>
            <a:ext cx="523875" cy="271463"/>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52"/>
          <p:cNvSpPr>
            <a:spLocks/>
          </p:cNvSpPr>
          <p:nvPr userDrawn="1"/>
        </p:nvSpPr>
        <p:spPr bwMode="auto">
          <a:xfrm>
            <a:off x="6984425" y="5076234"/>
            <a:ext cx="342900" cy="493713"/>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2" name="Group 319"/>
          <p:cNvGrpSpPr>
            <a:grpSpLocks noChangeAspect="1"/>
          </p:cNvGrpSpPr>
          <p:nvPr userDrawn="1"/>
        </p:nvGrpSpPr>
        <p:grpSpPr bwMode="auto">
          <a:xfrm>
            <a:off x="7631288" y="1168800"/>
            <a:ext cx="266700" cy="506413"/>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5" name="Freeform 389"/>
          <p:cNvSpPr>
            <a:spLocks/>
          </p:cNvSpPr>
          <p:nvPr userDrawn="1"/>
        </p:nvSpPr>
        <p:spPr bwMode="auto">
          <a:xfrm>
            <a:off x="7549532" y="4511961"/>
            <a:ext cx="430213" cy="298450"/>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457"/>
          <p:cNvSpPr>
            <a:spLocks noEditPoints="1"/>
          </p:cNvSpPr>
          <p:nvPr userDrawn="1"/>
        </p:nvSpPr>
        <p:spPr bwMode="auto">
          <a:xfrm>
            <a:off x="7596363" y="2405280"/>
            <a:ext cx="336550" cy="473075"/>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465"/>
          <p:cNvSpPr>
            <a:spLocks/>
          </p:cNvSpPr>
          <p:nvPr userDrawn="1"/>
        </p:nvSpPr>
        <p:spPr bwMode="auto">
          <a:xfrm>
            <a:off x="7504288" y="1737423"/>
            <a:ext cx="520700" cy="53340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81"/>
          <p:cNvSpPr>
            <a:spLocks/>
          </p:cNvSpPr>
          <p:nvPr userDrawn="1"/>
        </p:nvSpPr>
        <p:spPr bwMode="auto">
          <a:xfrm>
            <a:off x="7524926" y="2999690"/>
            <a:ext cx="479425" cy="496887"/>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37"/>
          <p:cNvSpPr>
            <a:spLocks noEditPoints="1"/>
          </p:cNvSpPr>
          <p:nvPr userDrawn="1"/>
        </p:nvSpPr>
        <p:spPr bwMode="auto">
          <a:xfrm>
            <a:off x="7582869" y="3681867"/>
            <a:ext cx="363538" cy="509587"/>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56"/>
          <p:cNvSpPr>
            <a:spLocks/>
          </p:cNvSpPr>
          <p:nvPr userDrawn="1"/>
        </p:nvSpPr>
        <p:spPr bwMode="auto">
          <a:xfrm>
            <a:off x="7534451" y="5128621"/>
            <a:ext cx="460375" cy="388938"/>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63"/>
          <p:cNvSpPr>
            <a:spLocks/>
          </p:cNvSpPr>
          <p:nvPr userDrawn="1"/>
        </p:nvSpPr>
        <p:spPr bwMode="auto">
          <a:xfrm>
            <a:off x="8135275" y="1183088"/>
            <a:ext cx="474662" cy="477837"/>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425"/>
          <p:cNvSpPr>
            <a:spLocks/>
          </p:cNvSpPr>
          <p:nvPr userDrawn="1"/>
        </p:nvSpPr>
        <p:spPr bwMode="auto">
          <a:xfrm>
            <a:off x="8170994" y="4488942"/>
            <a:ext cx="403225" cy="344488"/>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473"/>
          <p:cNvSpPr>
            <a:spLocks/>
          </p:cNvSpPr>
          <p:nvPr userDrawn="1"/>
        </p:nvSpPr>
        <p:spPr bwMode="auto">
          <a:xfrm>
            <a:off x="8110669" y="2506086"/>
            <a:ext cx="523875" cy="271463"/>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01"/>
          <p:cNvSpPr>
            <a:spLocks/>
          </p:cNvSpPr>
          <p:nvPr userDrawn="1"/>
        </p:nvSpPr>
        <p:spPr bwMode="auto">
          <a:xfrm>
            <a:off x="8115431" y="3068746"/>
            <a:ext cx="514350" cy="358775"/>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21"/>
          <p:cNvSpPr>
            <a:spLocks/>
          </p:cNvSpPr>
          <p:nvPr userDrawn="1"/>
        </p:nvSpPr>
        <p:spPr bwMode="auto">
          <a:xfrm>
            <a:off x="8192425" y="1835055"/>
            <a:ext cx="360363" cy="338137"/>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60"/>
          <p:cNvSpPr>
            <a:spLocks/>
          </p:cNvSpPr>
          <p:nvPr userDrawn="1"/>
        </p:nvSpPr>
        <p:spPr bwMode="auto">
          <a:xfrm>
            <a:off x="8246400" y="5065121"/>
            <a:ext cx="252413" cy="515938"/>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80"/>
          <p:cNvSpPr>
            <a:spLocks/>
          </p:cNvSpPr>
          <p:nvPr userDrawn="1"/>
        </p:nvSpPr>
        <p:spPr bwMode="auto">
          <a:xfrm>
            <a:off x="8124162" y="3689010"/>
            <a:ext cx="496888" cy="495300"/>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9"/>
          <p:cNvSpPr>
            <a:spLocks/>
          </p:cNvSpPr>
          <p:nvPr userDrawn="1"/>
        </p:nvSpPr>
        <p:spPr bwMode="auto">
          <a:xfrm>
            <a:off x="1745233" y="1165625"/>
            <a:ext cx="711200" cy="51276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26"/>
          <p:cNvSpPr>
            <a:spLocks/>
          </p:cNvSpPr>
          <p:nvPr userDrawn="1"/>
        </p:nvSpPr>
        <p:spPr bwMode="auto">
          <a:xfrm>
            <a:off x="1845246" y="4401630"/>
            <a:ext cx="511175" cy="519113"/>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47"/>
          <p:cNvSpPr>
            <a:spLocks/>
          </p:cNvSpPr>
          <p:nvPr userDrawn="1"/>
        </p:nvSpPr>
        <p:spPr bwMode="auto">
          <a:xfrm>
            <a:off x="1892871" y="2385436"/>
            <a:ext cx="415925" cy="512763"/>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0" name="Group 270"/>
          <p:cNvGrpSpPr>
            <a:grpSpLocks noChangeAspect="1"/>
          </p:cNvGrpSpPr>
          <p:nvPr userDrawn="1"/>
        </p:nvGrpSpPr>
        <p:grpSpPr bwMode="auto">
          <a:xfrm>
            <a:off x="1885727" y="3016358"/>
            <a:ext cx="430213" cy="463550"/>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 name="Freeform 308"/>
          <p:cNvSpPr>
            <a:spLocks/>
          </p:cNvSpPr>
          <p:nvPr userDrawn="1"/>
        </p:nvSpPr>
        <p:spPr bwMode="auto">
          <a:xfrm>
            <a:off x="1842864" y="3673135"/>
            <a:ext cx="515938" cy="527050"/>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636"/>
          <p:cNvSpPr>
            <a:spLocks/>
          </p:cNvSpPr>
          <p:nvPr userDrawn="1"/>
        </p:nvSpPr>
        <p:spPr bwMode="auto">
          <a:xfrm>
            <a:off x="1876996" y="1780287"/>
            <a:ext cx="447674" cy="447672"/>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47"/>
          <p:cNvSpPr>
            <a:spLocks noEditPoints="1"/>
          </p:cNvSpPr>
          <p:nvPr userDrawn="1"/>
        </p:nvSpPr>
        <p:spPr bwMode="auto">
          <a:xfrm>
            <a:off x="8732925" y="1162450"/>
            <a:ext cx="492125" cy="519113"/>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21"/>
          <p:cNvSpPr>
            <a:spLocks noEditPoints="1"/>
          </p:cNvSpPr>
          <p:nvPr userDrawn="1"/>
        </p:nvSpPr>
        <p:spPr bwMode="auto">
          <a:xfrm>
            <a:off x="8796425" y="4405599"/>
            <a:ext cx="365125" cy="511175"/>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33"/>
          <p:cNvSpPr>
            <a:spLocks/>
          </p:cNvSpPr>
          <p:nvPr userDrawn="1"/>
        </p:nvSpPr>
        <p:spPr bwMode="auto">
          <a:xfrm>
            <a:off x="8720225" y="3086208"/>
            <a:ext cx="517525" cy="323850"/>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68"/>
          <p:cNvSpPr>
            <a:spLocks/>
          </p:cNvSpPr>
          <p:nvPr userDrawn="1"/>
        </p:nvSpPr>
        <p:spPr bwMode="auto">
          <a:xfrm>
            <a:off x="8754356" y="5098459"/>
            <a:ext cx="449263" cy="449263"/>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72"/>
          <p:cNvSpPr>
            <a:spLocks/>
          </p:cNvSpPr>
          <p:nvPr userDrawn="1"/>
        </p:nvSpPr>
        <p:spPr bwMode="auto">
          <a:xfrm>
            <a:off x="8749593" y="3741398"/>
            <a:ext cx="458788" cy="390525"/>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632"/>
          <p:cNvSpPr>
            <a:spLocks/>
          </p:cNvSpPr>
          <p:nvPr userDrawn="1"/>
        </p:nvSpPr>
        <p:spPr bwMode="auto">
          <a:xfrm>
            <a:off x="8837700" y="2499736"/>
            <a:ext cx="282575" cy="284163"/>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640"/>
          <p:cNvSpPr>
            <a:spLocks noEditPoints="1"/>
          </p:cNvSpPr>
          <p:nvPr userDrawn="1"/>
        </p:nvSpPr>
        <p:spPr bwMode="auto">
          <a:xfrm>
            <a:off x="8838493" y="1818386"/>
            <a:ext cx="280988" cy="371475"/>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413"/>
          <p:cNvGrpSpPr>
            <a:grpSpLocks noChangeAspect="1"/>
          </p:cNvGrpSpPr>
          <p:nvPr userDrawn="1"/>
        </p:nvGrpSpPr>
        <p:grpSpPr bwMode="auto">
          <a:xfrm>
            <a:off x="9352799" y="4510374"/>
            <a:ext cx="457200" cy="301625"/>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415"/>
            <p:cNvSpPr>
              <a:spLocks noChangeShapeType="1"/>
            </p:cNvSpPr>
            <p:nvPr/>
          </p:nvSpPr>
          <p:spPr bwMode="auto">
            <a:xfrm flipH="1" flipV="1">
              <a:off x="4232" y="3235"/>
              <a:ext cx="20" cy="19"/>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416"/>
            <p:cNvSpPr>
              <a:spLocks noChangeShapeType="1"/>
            </p:cNvSpPr>
            <p:nvPr/>
          </p:nvSpPr>
          <p:spPr bwMode="auto">
            <a:xfrm flipV="1">
              <a:off x="4335" y="3192"/>
              <a:ext cx="1" cy="2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417"/>
            <p:cNvSpPr>
              <a:spLocks noChangeShapeType="1"/>
            </p:cNvSpPr>
            <p:nvPr/>
          </p:nvSpPr>
          <p:spPr bwMode="auto">
            <a:xfrm flipV="1">
              <a:off x="4424" y="3235"/>
              <a:ext cx="17" cy="21"/>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Freeform 513"/>
          <p:cNvSpPr>
            <a:spLocks/>
          </p:cNvSpPr>
          <p:nvPr userDrawn="1"/>
        </p:nvSpPr>
        <p:spPr bwMode="auto">
          <a:xfrm>
            <a:off x="9328193" y="2448142"/>
            <a:ext cx="506412" cy="387350"/>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17"/>
          <p:cNvSpPr>
            <a:spLocks noEditPoints="1"/>
          </p:cNvSpPr>
          <p:nvPr userDrawn="1"/>
        </p:nvSpPr>
        <p:spPr bwMode="auto">
          <a:xfrm>
            <a:off x="9425030" y="1183087"/>
            <a:ext cx="312738" cy="477838"/>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64"/>
          <p:cNvSpPr>
            <a:spLocks/>
          </p:cNvSpPr>
          <p:nvPr userDrawn="1"/>
        </p:nvSpPr>
        <p:spPr bwMode="auto">
          <a:xfrm>
            <a:off x="9382168" y="5161959"/>
            <a:ext cx="398462" cy="322263"/>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84"/>
          <p:cNvSpPr>
            <a:spLocks/>
          </p:cNvSpPr>
          <p:nvPr userDrawn="1"/>
        </p:nvSpPr>
        <p:spPr bwMode="auto">
          <a:xfrm>
            <a:off x="9399630" y="3681867"/>
            <a:ext cx="363538" cy="509587"/>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92"/>
          <p:cNvSpPr>
            <a:spLocks/>
          </p:cNvSpPr>
          <p:nvPr userDrawn="1"/>
        </p:nvSpPr>
        <p:spPr bwMode="auto">
          <a:xfrm>
            <a:off x="9323431" y="3061602"/>
            <a:ext cx="515937" cy="373062"/>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44"/>
          <p:cNvSpPr>
            <a:spLocks/>
          </p:cNvSpPr>
          <p:nvPr userDrawn="1"/>
        </p:nvSpPr>
        <p:spPr bwMode="auto">
          <a:xfrm>
            <a:off x="9440112" y="1838229"/>
            <a:ext cx="282575" cy="331788"/>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93"/>
          <p:cNvSpPr>
            <a:spLocks/>
          </p:cNvSpPr>
          <p:nvPr userDrawn="1"/>
        </p:nvSpPr>
        <p:spPr bwMode="auto">
          <a:xfrm>
            <a:off x="10006011" y="4403218"/>
            <a:ext cx="317500" cy="515937"/>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29"/>
          <p:cNvSpPr>
            <a:spLocks noEditPoints="1"/>
          </p:cNvSpPr>
          <p:nvPr userDrawn="1"/>
        </p:nvSpPr>
        <p:spPr bwMode="auto">
          <a:xfrm>
            <a:off x="9975055" y="2498942"/>
            <a:ext cx="379413" cy="285750"/>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88"/>
          <p:cNvSpPr>
            <a:spLocks/>
          </p:cNvSpPr>
          <p:nvPr userDrawn="1"/>
        </p:nvSpPr>
        <p:spPr bwMode="auto">
          <a:xfrm>
            <a:off x="9934574" y="3740604"/>
            <a:ext cx="460375" cy="392113"/>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08"/>
          <p:cNvSpPr>
            <a:spLocks/>
          </p:cNvSpPr>
          <p:nvPr userDrawn="1"/>
        </p:nvSpPr>
        <p:spPr bwMode="auto">
          <a:xfrm>
            <a:off x="9982199" y="5066709"/>
            <a:ext cx="365125" cy="512763"/>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28"/>
          <p:cNvSpPr>
            <a:spLocks/>
          </p:cNvSpPr>
          <p:nvPr userDrawn="1"/>
        </p:nvSpPr>
        <p:spPr bwMode="auto">
          <a:xfrm>
            <a:off x="9925049" y="3066365"/>
            <a:ext cx="479425" cy="363537"/>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48"/>
          <p:cNvSpPr>
            <a:spLocks/>
          </p:cNvSpPr>
          <p:nvPr userDrawn="1"/>
        </p:nvSpPr>
        <p:spPr bwMode="auto">
          <a:xfrm>
            <a:off x="10011567" y="1263256"/>
            <a:ext cx="306388" cy="317500"/>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52"/>
          <p:cNvSpPr>
            <a:spLocks/>
          </p:cNvSpPr>
          <p:nvPr userDrawn="1"/>
        </p:nvSpPr>
        <p:spPr bwMode="auto">
          <a:xfrm>
            <a:off x="9954417" y="1888236"/>
            <a:ext cx="420688" cy="231775"/>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chemeClr val="bg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525"/>
          <p:cNvSpPr>
            <a:spLocks/>
          </p:cNvSpPr>
          <p:nvPr userDrawn="1"/>
        </p:nvSpPr>
        <p:spPr bwMode="auto">
          <a:xfrm>
            <a:off x="10561592" y="2500530"/>
            <a:ext cx="369888" cy="282575"/>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76"/>
          <p:cNvSpPr>
            <a:spLocks noEditPoints="1"/>
          </p:cNvSpPr>
          <p:nvPr userDrawn="1"/>
        </p:nvSpPr>
        <p:spPr bwMode="auto">
          <a:xfrm>
            <a:off x="10502061" y="4473068"/>
            <a:ext cx="488951" cy="376237"/>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596"/>
          <p:cNvSpPr>
            <a:spLocks noEditPoints="1"/>
          </p:cNvSpPr>
          <p:nvPr userDrawn="1"/>
        </p:nvSpPr>
        <p:spPr bwMode="auto">
          <a:xfrm>
            <a:off x="10513967" y="3677104"/>
            <a:ext cx="465138" cy="519112"/>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04"/>
          <p:cNvSpPr>
            <a:spLocks/>
          </p:cNvSpPr>
          <p:nvPr userDrawn="1"/>
        </p:nvSpPr>
        <p:spPr bwMode="auto">
          <a:xfrm>
            <a:off x="10533018" y="5197678"/>
            <a:ext cx="427037" cy="250825"/>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20"/>
          <p:cNvSpPr>
            <a:spLocks/>
          </p:cNvSpPr>
          <p:nvPr userDrawn="1"/>
        </p:nvSpPr>
        <p:spPr bwMode="auto">
          <a:xfrm>
            <a:off x="10510793" y="3107639"/>
            <a:ext cx="471487" cy="280988"/>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56"/>
          <p:cNvSpPr>
            <a:spLocks/>
          </p:cNvSpPr>
          <p:nvPr userDrawn="1"/>
        </p:nvSpPr>
        <p:spPr bwMode="auto">
          <a:xfrm>
            <a:off x="10490155" y="1748536"/>
            <a:ext cx="512763" cy="511175"/>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660"/>
          <p:cNvSpPr>
            <a:spLocks/>
          </p:cNvSpPr>
          <p:nvPr userDrawn="1"/>
        </p:nvSpPr>
        <p:spPr bwMode="auto">
          <a:xfrm>
            <a:off x="10610011" y="1191025"/>
            <a:ext cx="273050" cy="461963"/>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43"/>
          <p:cNvSpPr>
            <a:spLocks noEditPoints="1"/>
          </p:cNvSpPr>
          <p:nvPr userDrawn="1"/>
        </p:nvSpPr>
        <p:spPr bwMode="auto">
          <a:xfrm>
            <a:off x="11197613" y="5171492"/>
            <a:ext cx="294750" cy="303198"/>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600"/>
          <p:cNvSpPr>
            <a:spLocks/>
          </p:cNvSpPr>
          <p:nvPr userDrawn="1"/>
        </p:nvSpPr>
        <p:spPr bwMode="auto">
          <a:xfrm>
            <a:off x="11088607" y="3816010"/>
            <a:ext cx="512763" cy="241300"/>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612"/>
          <p:cNvSpPr>
            <a:spLocks/>
          </p:cNvSpPr>
          <p:nvPr userDrawn="1"/>
        </p:nvSpPr>
        <p:spPr bwMode="auto">
          <a:xfrm>
            <a:off x="11114800" y="4430999"/>
            <a:ext cx="460376" cy="460375"/>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616"/>
          <p:cNvSpPr>
            <a:spLocks/>
          </p:cNvSpPr>
          <p:nvPr userDrawn="1"/>
        </p:nvSpPr>
        <p:spPr bwMode="auto">
          <a:xfrm>
            <a:off x="11096544" y="3043346"/>
            <a:ext cx="496888" cy="409574"/>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624"/>
          <p:cNvSpPr>
            <a:spLocks/>
          </p:cNvSpPr>
          <p:nvPr userDrawn="1"/>
        </p:nvSpPr>
        <p:spPr bwMode="auto">
          <a:xfrm>
            <a:off x="11115594" y="2407661"/>
            <a:ext cx="458788" cy="468313"/>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664"/>
          <p:cNvSpPr>
            <a:spLocks noEditPoints="1"/>
          </p:cNvSpPr>
          <p:nvPr userDrawn="1"/>
        </p:nvSpPr>
        <p:spPr bwMode="auto">
          <a:xfrm>
            <a:off x="11088607" y="1205312"/>
            <a:ext cx="512763" cy="433388"/>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668"/>
          <p:cNvSpPr>
            <a:spLocks/>
          </p:cNvSpPr>
          <p:nvPr userDrawn="1"/>
        </p:nvSpPr>
        <p:spPr bwMode="auto">
          <a:xfrm>
            <a:off x="11159251" y="1815211"/>
            <a:ext cx="371475" cy="377825"/>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userDrawn="1"/>
        </p:nvSpPr>
        <p:spPr bwMode="auto">
          <a:xfrm>
            <a:off x="887413" y="6024563"/>
            <a:ext cx="174625" cy="92075"/>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userDrawn="1"/>
        </p:nvSpPr>
        <p:spPr bwMode="auto">
          <a:xfrm>
            <a:off x="1243013" y="6003926"/>
            <a:ext cx="160337" cy="117475"/>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userDrawn="1"/>
        </p:nvSpPr>
        <p:spPr bwMode="auto">
          <a:xfrm>
            <a:off x="1579563" y="5995988"/>
            <a:ext cx="171450" cy="147637"/>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userDrawn="1"/>
        </p:nvSpPr>
        <p:spPr bwMode="auto">
          <a:xfrm>
            <a:off x="1920875" y="5983287"/>
            <a:ext cx="171450" cy="150813"/>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 name="Group 32"/>
          <p:cNvGrpSpPr>
            <a:grpSpLocks noChangeAspect="1"/>
          </p:cNvGrpSpPr>
          <p:nvPr userDrawn="1"/>
        </p:nvGrpSpPr>
        <p:grpSpPr bwMode="auto">
          <a:xfrm>
            <a:off x="2262188" y="6015043"/>
            <a:ext cx="142875" cy="96838"/>
            <a:chOff x="1425" y="3789"/>
            <a:chExt cx="90" cy="61"/>
          </a:xfrm>
          <a:solidFill>
            <a:schemeClr val="bg1"/>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2" name="Freeform 38"/>
          <p:cNvSpPr>
            <a:spLocks/>
          </p:cNvSpPr>
          <p:nvPr userDrawn="1"/>
        </p:nvSpPr>
        <p:spPr bwMode="auto">
          <a:xfrm>
            <a:off x="2584450" y="6048375"/>
            <a:ext cx="141288" cy="3175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userDrawn="1"/>
        </p:nvSpPr>
        <p:spPr bwMode="auto">
          <a:xfrm>
            <a:off x="2901950" y="5992813"/>
            <a:ext cx="142875" cy="144462"/>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8" name="Group 45"/>
          <p:cNvGrpSpPr>
            <a:grpSpLocks noChangeAspect="1"/>
          </p:cNvGrpSpPr>
          <p:nvPr userDrawn="1"/>
        </p:nvGrpSpPr>
        <p:grpSpPr bwMode="auto">
          <a:xfrm>
            <a:off x="3222624" y="5999160"/>
            <a:ext cx="134937" cy="131762"/>
            <a:chOff x="2030" y="3779"/>
            <a:chExt cx="85" cy="83"/>
          </a:xfrm>
          <a:solidFill>
            <a:schemeClr val="bg1"/>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9" name="Group 50"/>
          <p:cNvGrpSpPr>
            <a:grpSpLocks noChangeAspect="1"/>
          </p:cNvGrpSpPr>
          <p:nvPr userDrawn="1"/>
        </p:nvGrpSpPr>
        <p:grpSpPr bwMode="auto">
          <a:xfrm>
            <a:off x="3535351" y="5994402"/>
            <a:ext cx="136525" cy="141288"/>
            <a:chOff x="2227" y="3776"/>
            <a:chExt cx="86" cy="89"/>
          </a:xfrm>
          <a:solidFill>
            <a:schemeClr val="bg1"/>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1" name="Freeform 57"/>
          <p:cNvSpPr>
            <a:spLocks/>
          </p:cNvSpPr>
          <p:nvPr userDrawn="1"/>
        </p:nvSpPr>
        <p:spPr bwMode="auto">
          <a:xfrm>
            <a:off x="3856038" y="5995988"/>
            <a:ext cx="109537" cy="138112"/>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userDrawn="1"/>
        </p:nvSpPr>
        <p:spPr bwMode="auto">
          <a:xfrm>
            <a:off x="4160838" y="6000750"/>
            <a:ext cx="100013" cy="130175"/>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userDrawn="1"/>
        </p:nvSpPr>
        <p:spPr bwMode="auto">
          <a:xfrm>
            <a:off x="4456113" y="6002338"/>
            <a:ext cx="109538" cy="12700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userDrawn="1"/>
        </p:nvSpPr>
        <p:spPr bwMode="auto">
          <a:xfrm>
            <a:off x="4764088" y="6002338"/>
            <a:ext cx="96838" cy="12700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userDrawn="1"/>
        </p:nvSpPr>
        <p:spPr bwMode="auto">
          <a:xfrm>
            <a:off x="5060950" y="6000750"/>
            <a:ext cx="103188" cy="130175"/>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userDrawn="1"/>
        </p:nvSpPr>
        <p:spPr bwMode="auto">
          <a:xfrm>
            <a:off x="5365750" y="6002338"/>
            <a:ext cx="95250" cy="125412"/>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userDrawn="1"/>
        </p:nvSpPr>
        <p:spPr bwMode="auto">
          <a:xfrm>
            <a:off x="5662613" y="6000750"/>
            <a:ext cx="103188" cy="130175"/>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noEditPoints="1"/>
          </p:cNvSpPr>
          <p:nvPr userDrawn="1"/>
        </p:nvSpPr>
        <p:spPr bwMode="auto">
          <a:xfrm>
            <a:off x="5962650" y="6000750"/>
            <a:ext cx="103188" cy="130175"/>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noEditPoints="1"/>
          </p:cNvSpPr>
          <p:nvPr userDrawn="1"/>
        </p:nvSpPr>
        <p:spPr bwMode="auto">
          <a:xfrm>
            <a:off x="6257925" y="5976938"/>
            <a:ext cx="117475" cy="160338"/>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userDrawn="1"/>
        </p:nvSpPr>
        <p:spPr bwMode="auto">
          <a:xfrm>
            <a:off x="6559551" y="6000750"/>
            <a:ext cx="112713" cy="130175"/>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noEditPoints="1"/>
          </p:cNvSpPr>
          <p:nvPr userDrawn="1"/>
        </p:nvSpPr>
        <p:spPr bwMode="auto">
          <a:xfrm>
            <a:off x="6850063" y="5997575"/>
            <a:ext cx="131762" cy="134938"/>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noEditPoints="1"/>
          </p:cNvSpPr>
          <p:nvPr userDrawn="1"/>
        </p:nvSpPr>
        <p:spPr bwMode="auto">
          <a:xfrm>
            <a:off x="7158038" y="6000750"/>
            <a:ext cx="106363" cy="12700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userDrawn="1"/>
        </p:nvSpPr>
        <p:spPr bwMode="auto">
          <a:xfrm>
            <a:off x="7453313" y="6000750"/>
            <a:ext cx="95250" cy="125412"/>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userDrawn="1"/>
        </p:nvSpPr>
        <p:spPr bwMode="auto">
          <a:xfrm>
            <a:off x="7732713" y="6010275"/>
            <a:ext cx="112713" cy="112712"/>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userDrawn="1"/>
        </p:nvSpPr>
        <p:spPr bwMode="auto">
          <a:xfrm>
            <a:off x="8024813" y="5999163"/>
            <a:ext cx="107950" cy="12700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userDrawn="1"/>
        </p:nvSpPr>
        <p:spPr bwMode="auto">
          <a:xfrm>
            <a:off x="8310563" y="6000750"/>
            <a:ext cx="107950" cy="130175"/>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userDrawn="1"/>
        </p:nvSpPr>
        <p:spPr bwMode="auto">
          <a:xfrm>
            <a:off x="8596313" y="5983288"/>
            <a:ext cx="96838" cy="163513"/>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userDrawn="1"/>
        </p:nvSpPr>
        <p:spPr bwMode="auto">
          <a:xfrm>
            <a:off x="8861385" y="6003926"/>
            <a:ext cx="107949" cy="130174"/>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noEditPoints="1"/>
          </p:cNvSpPr>
          <p:nvPr userDrawn="1"/>
        </p:nvSpPr>
        <p:spPr bwMode="auto">
          <a:xfrm>
            <a:off x="9142413" y="6002338"/>
            <a:ext cx="85725" cy="128587"/>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noEditPoints="1"/>
          </p:cNvSpPr>
          <p:nvPr userDrawn="1"/>
        </p:nvSpPr>
        <p:spPr bwMode="auto">
          <a:xfrm>
            <a:off x="9405938" y="6034088"/>
            <a:ext cx="87312" cy="58738"/>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userDrawn="1"/>
        </p:nvSpPr>
        <p:spPr bwMode="auto">
          <a:xfrm>
            <a:off x="9667875" y="5981700"/>
            <a:ext cx="74613" cy="165100"/>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userDrawn="1"/>
        </p:nvSpPr>
        <p:spPr bwMode="auto">
          <a:xfrm>
            <a:off x="9923463" y="5980113"/>
            <a:ext cx="74612" cy="165100"/>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userDrawn="1"/>
        </p:nvSpPr>
        <p:spPr bwMode="auto">
          <a:xfrm>
            <a:off x="10174288" y="6002338"/>
            <a:ext cx="55563" cy="125412"/>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userDrawn="1"/>
        </p:nvSpPr>
        <p:spPr bwMode="auto">
          <a:xfrm>
            <a:off x="10418763" y="5983288"/>
            <a:ext cx="52388" cy="163512"/>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userDrawn="1"/>
        </p:nvSpPr>
        <p:spPr bwMode="auto">
          <a:xfrm>
            <a:off x="10650538" y="5981700"/>
            <a:ext cx="52388" cy="165100"/>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userDrawn="1"/>
        </p:nvSpPr>
        <p:spPr bwMode="auto">
          <a:xfrm>
            <a:off x="10887075" y="5992813"/>
            <a:ext cx="34925" cy="146050"/>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userDrawn="1"/>
        </p:nvSpPr>
        <p:spPr bwMode="auto">
          <a:xfrm>
            <a:off x="11114088" y="5992813"/>
            <a:ext cx="41275" cy="146050"/>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noEditPoints="1"/>
          </p:cNvSpPr>
          <p:nvPr userDrawn="1"/>
        </p:nvSpPr>
        <p:spPr bwMode="auto">
          <a:xfrm>
            <a:off x="11333163" y="6000750"/>
            <a:ext cx="34925" cy="12700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userDrawn="1"/>
        </p:nvSpPr>
        <p:spPr bwMode="auto">
          <a:xfrm>
            <a:off x="11542713" y="6030913"/>
            <a:ext cx="74612" cy="68262"/>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6"/>
          <p:cNvSpPr>
            <a:spLocks/>
          </p:cNvSpPr>
          <p:nvPr userDrawn="1"/>
        </p:nvSpPr>
        <p:spPr bwMode="auto">
          <a:xfrm>
            <a:off x="1828056" y="5070678"/>
            <a:ext cx="509315" cy="554783"/>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6"/>
          <p:cNvSpPr>
            <a:spLocks/>
          </p:cNvSpPr>
          <p:nvPr userDrawn="1"/>
        </p:nvSpPr>
        <p:spPr bwMode="auto">
          <a:xfrm>
            <a:off x="6935213" y="3718379"/>
            <a:ext cx="544462" cy="3536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9530"/>
              </a:solidFill>
            </a:endParaRPr>
          </a:p>
        </p:txBody>
      </p:sp>
      <p:sp>
        <p:nvSpPr>
          <p:cNvPr id="197" name="Freeform 9"/>
          <p:cNvSpPr>
            <a:spLocks/>
          </p:cNvSpPr>
          <p:nvPr userDrawn="1"/>
        </p:nvSpPr>
        <p:spPr bwMode="auto">
          <a:xfrm>
            <a:off x="447676" y="5857905"/>
            <a:ext cx="69731" cy="331422"/>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3"/>
          <p:cNvSpPr>
            <a:spLocks/>
          </p:cNvSpPr>
          <p:nvPr userDrawn="1"/>
        </p:nvSpPr>
        <p:spPr bwMode="auto">
          <a:xfrm>
            <a:off x="611747" y="5857905"/>
            <a:ext cx="72465" cy="331422"/>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TextBox 19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200"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City">
    <p:bg>
      <p:bgPr>
        <a:solidFill>
          <a:srgbClr val="009530"/>
        </a:solidFill>
        <a:effectLst/>
      </p:bgPr>
    </p:bg>
    <p:spTree>
      <p:nvGrpSpPr>
        <p:cNvPr id="1" name=""/>
        <p:cNvGrpSpPr/>
        <p:nvPr/>
      </p:nvGrpSpPr>
      <p:grpSpPr>
        <a:xfrm>
          <a:off x="0" y="0"/>
          <a:ext cx="0" cy="0"/>
          <a:chOff x="0" y="0"/>
          <a:chExt cx="0" cy="0"/>
        </a:xfrm>
      </p:grpSpPr>
      <p:pic>
        <p:nvPicPr>
          <p:cNvPr id="10" name="Picture 9" descr="city_369.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003" t="1175" r="6116" b="9373"/>
          <a:stretch/>
        </p:blipFill>
        <p:spPr>
          <a:xfrm>
            <a:off x="-70558" y="-63949"/>
            <a:ext cx="12329940" cy="6985898"/>
          </a:xfrm>
          <a:prstGeom prst="rect">
            <a:avLst/>
          </a:prstGeom>
          <a:noFill/>
          <a:ln>
            <a:noFill/>
          </a:ln>
        </p:spPr>
      </p:pic>
      <p:sp>
        <p:nvSpPr>
          <p:cNvPr id="2" name="Title 1"/>
          <p:cNvSpPr>
            <a:spLocks noGrp="1"/>
          </p:cNvSpPr>
          <p:nvPr>
            <p:ph type="ctrTitle" hasCustomPrompt="1"/>
          </p:nvPr>
        </p:nvSpPr>
        <p:spPr>
          <a:xfrm>
            <a:off x="599916" y="2130432"/>
            <a:ext cx="10979309" cy="1470025"/>
          </a:xfrm>
        </p:spPr>
        <p:txBody>
          <a:bodyPr lIns="0" anchor="b" anchorCtr="0">
            <a:noAutofit/>
          </a:bodyPr>
          <a:lstStyle>
            <a:lvl1pPr algn="l">
              <a:defRPr sz="3600" b="1">
                <a:solidFill>
                  <a:srgbClr val="009530"/>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10979309" cy="1099870"/>
          </a:xfrm>
        </p:spPr>
        <p:txBody>
          <a:bodyPr lIns="0">
            <a:noAutofit/>
          </a:bodyPr>
          <a:lstStyle>
            <a:lvl1pPr marL="0" indent="0" algn="l">
              <a:buNone/>
              <a:defRPr sz="2200">
                <a:solidFill>
                  <a:srgbClr val="00953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xmlns="">
                  <a14:imgLayer r:embed="rId4">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Light Image">
    <p:bg>
      <p:bgPr>
        <a:solidFill>
          <a:srgbClr val="009530"/>
        </a:solidFill>
        <a:effectLst/>
      </p:bgPr>
    </p:bg>
    <p:spTree>
      <p:nvGrpSpPr>
        <p:cNvPr id="1" name=""/>
        <p:cNvGrpSpPr/>
        <p:nvPr/>
      </p:nvGrpSpPr>
      <p:grpSpPr>
        <a:xfrm>
          <a:off x="0" y="0"/>
          <a:ext cx="0" cy="0"/>
          <a:chOff x="0" y="0"/>
          <a:chExt cx="0" cy="0"/>
        </a:xfrm>
      </p:grpSpPr>
      <p:pic>
        <p:nvPicPr>
          <p:cNvPr id="8" name="Picture 7" descr="Cover_UJH1374_layers_v2.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5"/>
          <a:stretch/>
        </p:blipFill>
        <p:spPr>
          <a:xfrm>
            <a:off x="1" y="0"/>
            <a:ext cx="12188824" cy="6858000"/>
          </a:xfrm>
          <a:prstGeom prst="rect">
            <a:avLst/>
          </a:prstGeom>
        </p:spPr>
      </p:pic>
      <p:sp>
        <p:nvSpPr>
          <p:cNvPr id="2" name="Title 1"/>
          <p:cNvSpPr>
            <a:spLocks noGrp="1"/>
          </p:cNvSpPr>
          <p:nvPr>
            <p:ph type="ctrTitle" hasCustomPrompt="1"/>
          </p:nvPr>
        </p:nvSpPr>
        <p:spPr>
          <a:xfrm>
            <a:off x="599916" y="2130432"/>
            <a:ext cx="8206627" cy="1470025"/>
          </a:xfrm>
        </p:spPr>
        <p:txBody>
          <a:bodyPr lIns="0" anchor="b" anchorCtr="0">
            <a:noAutofit/>
          </a:bodyPr>
          <a:lstStyle>
            <a:lvl1pPr algn="l">
              <a:defRPr sz="3600" b="1">
                <a:solidFill>
                  <a:srgbClr val="FFFFFF"/>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8206627" cy="1099870"/>
          </a:xfrm>
        </p:spPr>
        <p:txBody>
          <a:bodyPr lIns="0">
            <a:noAutofit/>
          </a:bodyPr>
          <a:lstStyle>
            <a:lvl1pPr marL="0" indent="0" algn="l">
              <a:buNone/>
              <a:defRPr sz="22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a14="http://schemas.microsoft.com/office/drawing/2010/main" xmlns="">
                  <a14:imgLayer r:embed="rId4">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p14="http://schemas.microsoft.com/office/powerpoint/2010/main" xmlns="" val="12688631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013" y="265113"/>
            <a:ext cx="10969943" cy="1096962"/>
          </a:xfrm>
        </p:spPr>
        <p:txBody>
          <a:bodyPr/>
          <a:lstStyle>
            <a:lvl1pPr algn="l">
              <a:defRPr/>
            </a:lvl1pPr>
          </a:lstStyle>
          <a:p>
            <a:r>
              <a:rPr lang="en-US" noProof="0" dirty="0" smtClean="0"/>
              <a:t>Headline</a:t>
            </a:r>
            <a:endParaRPr lang="en-US" noProof="0" dirty="0"/>
          </a:p>
        </p:txBody>
      </p:sp>
      <p:sp>
        <p:nvSpPr>
          <p:cNvPr id="3" name="Content Placeholder 2"/>
          <p:cNvSpPr>
            <a:spLocks noGrp="1"/>
          </p:cNvSpPr>
          <p:nvPr>
            <p:ph idx="1"/>
          </p:nvPr>
        </p:nvSpPr>
        <p:spPr>
          <a:xfrm>
            <a:off x="608013" y="1509713"/>
            <a:ext cx="10969943" cy="4649553"/>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40636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608013" y="261939"/>
            <a:ext cx="10971212" cy="1109661"/>
          </a:xfrm>
        </p:spPr>
        <p:txBody>
          <a:bodyPr anchor="t" anchorCtr="0"/>
          <a:lstStyle>
            <a:lvl1pPr algn="l">
              <a:defRPr/>
            </a:lvl1pPr>
          </a:lstStyle>
          <a:p>
            <a:r>
              <a:rPr lang="en-US" dirty="0" smtClean="0"/>
              <a:t>Click to edit title</a:t>
            </a:r>
            <a:endParaRPr lang="en-US" dirty="0"/>
          </a:p>
        </p:txBody>
      </p:sp>
      <p:sp>
        <p:nvSpPr>
          <p:cNvPr id="8" name="Picture Placeholder 7"/>
          <p:cNvSpPr>
            <a:spLocks noGrp="1"/>
          </p:cNvSpPr>
          <p:nvPr>
            <p:ph type="pic" sz="quarter" idx="13" hasCustomPrompt="1"/>
          </p:nvPr>
        </p:nvSpPr>
        <p:spPr>
          <a:xfrm>
            <a:off x="4895849" y="1511299"/>
            <a:ext cx="6683375" cy="3754763"/>
          </a:xfrm>
        </p:spPr>
        <p:txBody>
          <a:bodyPr/>
          <a:lstStyle>
            <a:lvl1pPr marL="0" indent="0">
              <a:buNone/>
              <a:defRPr/>
            </a:lvl1pPr>
          </a:lstStyle>
          <a:p>
            <a:r>
              <a:rPr lang="en-US" dirty="0" smtClean="0"/>
              <a:t>Drag picture to placeholder or click icon to add</a:t>
            </a:r>
            <a:endParaRPr lang="en-US" dirty="0"/>
          </a:p>
        </p:txBody>
      </p:sp>
      <p:sp>
        <p:nvSpPr>
          <p:cNvPr id="10" name="Text Placeholder 9"/>
          <p:cNvSpPr>
            <a:spLocks noGrp="1"/>
          </p:cNvSpPr>
          <p:nvPr>
            <p:ph type="body" sz="quarter" idx="14"/>
          </p:nvPr>
        </p:nvSpPr>
        <p:spPr>
          <a:xfrm>
            <a:off x="608437" y="1511300"/>
            <a:ext cx="4148620" cy="4660901"/>
          </a:xfrm>
        </p:spPr>
        <p:txBody>
          <a:bodyPr anchor="t" anchorCtr="0"/>
          <a:lstStyle>
            <a:lvl1pPr marL="0" indent="0">
              <a:buFontTx/>
              <a:buNone/>
              <a:defRPr lang="en-US" sz="2200" kern="1200" baseline="0" dirty="0" smtClean="0">
                <a:solidFill>
                  <a:srgbClr val="009530"/>
                </a:solidFill>
                <a:latin typeface="Arial" pitchFamily="34" charset="0"/>
                <a:ea typeface="+mn-ea"/>
                <a:cs typeface="Arial" pitchFamily="34" charset="0"/>
              </a:defRPr>
            </a:lvl1pPr>
            <a:lvl2pPr>
              <a:defRPr lang="en-US" sz="2000" kern="1200" dirty="0" smtClean="0">
                <a:solidFill>
                  <a:srgbClr val="626469"/>
                </a:solidFill>
                <a:latin typeface="Arial" pitchFamily="34" charset="0"/>
                <a:ea typeface="+mn-ea"/>
                <a:cs typeface="Arial" pitchFamily="34" charset="0"/>
              </a:defRPr>
            </a:lvl2pPr>
            <a:lvl3pPr>
              <a:defRPr lang="en-US" sz="1800" kern="1200" dirty="0" smtClean="0">
                <a:solidFill>
                  <a:srgbClr val="626469"/>
                </a:solidFill>
                <a:latin typeface="Arial" pitchFamily="34" charset="0"/>
                <a:ea typeface="+mn-ea"/>
                <a:cs typeface="Arial" pitchFamily="34" charset="0"/>
              </a:defRPr>
            </a:lvl3pPr>
            <a:lvl4pPr>
              <a:defRPr lang="en-US" sz="1600" kern="1200" baseline="0" dirty="0" smtClean="0">
                <a:solidFill>
                  <a:srgbClr val="626469"/>
                </a:solidFill>
                <a:latin typeface="Arial" pitchFamily="34" charset="0"/>
                <a:ea typeface="+mn-ea"/>
                <a:cs typeface="Arial" pitchFamily="34" charset="0"/>
              </a:defRPr>
            </a:lvl4pPr>
            <a:lvl5pPr>
              <a:defRPr lang="en-US" sz="1400" kern="1200" baseline="0" dirty="0" smtClean="0">
                <a:solidFill>
                  <a:srgbClr val="626469"/>
                </a:solidFill>
                <a:latin typeface="Arial" pitchFamily="34" charset="0"/>
                <a:ea typeface="+mn-ea"/>
                <a:cs typeface="Arial" pitchFamily="34" charset="0"/>
              </a:defRPr>
            </a:lvl5pPr>
          </a:lstStyle>
          <a:p>
            <a:pPr marL="225425" lvl="0" indent="-225425" algn="l" defTabSz="914400" rtl="0" eaLnBrk="1" latinLnBrk="0" hangingPunct="1">
              <a:spcBef>
                <a:spcPct val="20000"/>
              </a:spcBef>
              <a:buClr>
                <a:srgbClr val="009530"/>
              </a:buClr>
              <a:buFont typeface="Arial" pitchFamily="34" charset="0"/>
              <a:buChar char="&gt;"/>
            </a:pPr>
            <a:r>
              <a:rPr lang="en-US" smtClean="0"/>
              <a:t>Click to edit Master text styles</a:t>
            </a:r>
          </a:p>
          <a:p>
            <a:pPr marL="225425" lvl="1" indent="-225425" algn="l" defTabSz="914400" rtl="0" eaLnBrk="1" latinLnBrk="0" hangingPunct="1">
              <a:spcBef>
                <a:spcPct val="20000"/>
              </a:spcBef>
              <a:buClr>
                <a:srgbClr val="009530"/>
              </a:buClr>
              <a:buFont typeface="Arial" pitchFamily="34" charset="0"/>
              <a:buChar char="&gt;"/>
            </a:pPr>
            <a:r>
              <a:rPr lang="en-US" smtClean="0"/>
              <a:t>Second level</a:t>
            </a:r>
          </a:p>
          <a:p>
            <a:pPr marL="225425" lvl="2" indent="-225425" algn="l" defTabSz="914400" rtl="0" eaLnBrk="1" latinLnBrk="0" hangingPunct="1">
              <a:spcBef>
                <a:spcPct val="20000"/>
              </a:spcBef>
              <a:buClr>
                <a:srgbClr val="009530"/>
              </a:buClr>
              <a:buFont typeface="Arial" pitchFamily="34" charset="0"/>
              <a:buChar char="&gt;"/>
            </a:pPr>
            <a:r>
              <a:rPr lang="en-US" smtClean="0"/>
              <a:t>Third level</a:t>
            </a:r>
          </a:p>
          <a:p>
            <a:pPr marL="225425" lvl="3" indent="-225425" algn="l" defTabSz="914400" rtl="0" eaLnBrk="1" latinLnBrk="0" hangingPunct="1">
              <a:spcBef>
                <a:spcPct val="20000"/>
              </a:spcBef>
              <a:buClr>
                <a:srgbClr val="009530"/>
              </a:buClr>
              <a:buFont typeface="Arial" pitchFamily="34" charset="0"/>
              <a:buChar char="&gt;"/>
            </a:pPr>
            <a:r>
              <a:rPr lang="en-US" smtClean="0"/>
              <a:t>Fourth level</a:t>
            </a:r>
          </a:p>
          <a:p>
            <a:pPr marL="225425" lvl="4" indent="-225425" algn="l" defTabSz="914400" rtl="0" eaLnBrk="1" latinLnBrk="0" hangingPunct="1">
              <a:spcBef>
                <a:spcPct val="20000"/>
              </a:spcBef>
              <a:buClr>
                <a:srgbClr val="009530"/>
              </a:buClr>
              <a:buFont typeface="Arial" pitchFamily="34" charset="0"/>
              <a:buChar char="&gt;"/>
            </a:pPr>
            <a:r>
              <a:rPr lang="en-US" smtClean="0"/>
              <a:t>Fifth level</a:t>
            </a:r>
            <a:endParaRPr lang="en-US" dirty="0" smtClean="0"/>
          </a:p>
        </p:txBody>
      </p:sp>
      <p:sp>
        <p:nvSpPr>
          <p:cNvPr id="9" name="Text Placeholder 8"/>
          <p:cNvSpPr>
            <a:spLocks noGrp="1"/>
          </p:cNvSpPr>
          <p:nvPr>
            <p:ph type="body" sz="quarter" idx="15" hasCustomPrompt="1"/>
          </p:nvPr>
        </p:nvSpPr>
        <p:spPr>
          <a:xfrm>
            <a:off x="4895849" y="5410200"/>
            <a:ext cx="6683376" cy="762000"/>
          </a:xfrm>
        </p:spPr>
        <p:txBody>
          <a:bodyPr/>
          <a:lstStyle>
            <a:lvl1pPr marL="0" indent="0">
              <a:buFontTx/>
              <a:buNone/>
              <a:tabLst/>
              <a:defRPr sz="1800">
                <a:solidFill>
                  <a:srgbClr val="626469"/>
                </a:solidFill>
              </a:defRPr>
            </a:lvl1pPr>
          </a:lstStyle>
          <a:p>
            <a:pPr lvl="0"/>
            <a:r>
              <a:rPr lang="en-US" dirty="0" smtClean="0"/>
              <a:t>Caption text</a:t>
            </a:r>
          </a:p>
        </p:txBody>
      </p:sp>
      <p:sp>
        <p:nvSpPr>
          <p:cNvPr id="12" name="TextBox 11"/>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420236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nsition White">
    <p:bg>
      <p:bgPr>
        <a:solidFill>
          <a:schemeClr val="bg1"/>
        </a:solidFill>
        <a:effectLst/>
      </p:bgPr>
    </p:bg>
    <p:spTree>
      <p:nvGrpSpPr>
        <p:cNvPr id="1" name=""/>
        <p:cNvGrpSpPr/>
        <p:nvPr/>
      </p:nvGrpSpPr>
      <p:grpSpPr>
        <a:xfrm>
          <a:off x="0" y="0"/>
          <a:ext cx="0" cy="0"/>
          <a:chOff x="0" y="0"/>
          <a:chExt cx="0" cy="0"/>
        </a:xfrm>
      </p:grpSpPr>
      <p:pic>
        <p:nvPicPr>
          <p:cNvPr id="5" name="Picture 23" descr="C:\Users\Kurt\Desktop\Untitled-1cc.png"/>
          <p:cNvPicPr>
            <a:picLocks noChangeAspect="1" noChangeArrowheads="1"/>
          </p:cNvPicPr>
          <p:nvPr userDrawn="1"/>
        </p:nvPicPr>
        <p:blipFill>
          <a:blip r:embed="rId2" cstate="print"/>
          <a:srcRect/>
          <a:stretch>
            <a:fillRect/>
          </a:stretch>
        </p:blipFill>
        <p:spPr bwMode="auto">
          <a:xfrm>
            <a:off x="10068980" y="6130735"/>
            <a:ext cx="1135597" cy="338328"/>
          </a:xfrm>
          <a:prstGeom prst="rect">
            <a:avLst/>
          </a:prstGeom>
          <a:noFill/>
        </p:spPr>
      </p:pic>
      <p:sp>
        <p:nvSpPr>
          <p:cNvPr id="2" name="Title 1"/>
          <p:cNvSpPr>
            <a:spLocks noGrp="1"/>
          </p:cNvSpPr>
          <p:nvPr>
            <p:ph type="title" hasCustomPrompt="1"/>
          </p:nvPr>
        </p:nvSpPr>
        <p:spPr>
          <a:xfrm>
            <a:off x="609441" y="2436813"/>
            <a:ext cx="10969943" cy="1255711"/>
          </a:xfrm>
        </p:spPr>
        <p:txBody>
          <a:bodyPr anchor="b" anchorCtr="0">
            <a:normAutofit/>
          </a:bodyPr>
          <a:lstStyle>
            <a:lvl1pPr algn="l">
              <a:defRPr baseline="0">
                <a:solidFill>
                  <a:srgbClr val="009530"/>
                </a:solidFill>
              </a:defRPr>
            </a:lvl1pPr>
          </a:lstStyle>
          <a:p>
            <a:r>
              <a:rPr lang="en-US" dirty="0" smtClean="0"/>
              <a:t>Transition Slide Headline</a:t>
            </a:r>
            <a:endParaRPr lang="en-US" dirty="0"/>
          </a:p>
        </p:txBody>
      </p:sp>
      <p:sp>
        <p:nvSpPr>
          <p:cNvPr id="7" name="Text Placeholder 6"/>
          <p:cNvSpPr>
            <a:spLocks noGrp="1"/>
          </p:cNvSpPr>
          <p:nvPr>
            <p:ph type="body" sz="quarter" idx="10" hasCustomPrompt="1"/>
          </p:nvPr>
        </p:nvSpPr>
        <p:spPr>
          <a:xfrm>
            <a:off x="603250" y="3765550"/>
            <a:ext cx="10972800" cy="1228725"/>
          </a:xfrm>
        </p:spPr>
        <p:txBody>
          <a:bodyPr rIns="0">
            <a:noAutofit/>
          </a:bodyPr>
          <a:lstStyle>
            <a:lvl1pPr marL="0" indent="0" algn="l">
              <a:buNone/>
              <a:defRPr sz="2200">
                <a:solidFill>
                  <a:srgbClr val="62646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Sub-headline if </a:t>
            </a:r>
            <a:r>
              <a:rPr lang="en-US" noProof="0" dirty="0" smtClean="0"/>
              <a:t>necessary</a:t>
            </a:r>
            <a:endParaRPr lang="en-US" noProof="0" dirty="0"/>
          </a:p>
        </p:txBody>
      </p:sp>
      <p:sp>
        <p:nvSpPr>
          <p:cNvPr id="6" name="Freeform 5"/>
          <p:cNvSpPr/>
          <p:nvPr userDrawn="1"/>
        </p:nvSpPr>
        <p:spPr>
          <a:xfrm>
            <a:off x="11289031" y="6252905"/>
            <a:ext cx="45719" cy="216158"/>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rgbClr val="626469"/>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xmlns="" val="1172544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Object White">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441" y="1509713"/>
            <a:ext cx="10969943" cy="4762500"/>
          </a:xfrm>
        </p:spPr>
        <p:txBody>
          <a:bodyPr rIns="0">
            <a:noAutofit/>
          </a:bodyPr>
          <a:lstStyle>
            <a:lvl1pPr marL="0" indent="0" algn="l">
              <a:buNone/>
              <a:defRPr sz="2200">
                <a:solidFill>
                  <a:srgbClr val="626469"/>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Box 4"/>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xmlns="" val="1190579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65113"/>
            <a:ext cx="10969943" cy="1096962"/>
          </a:xfrm>
          <a:prstGeom prst="rect">
            <a:avLst/>
          </a:prstGeom>
        </p:spPr>
        <p:txBody>
          <a:bodyPr vert="horz" lIns="0" tIns="0" rIns="0" bIns="0" rtlCol="0" anchor="t" anchorCtr="0">
            <a:noAutofit/>
          </a:bodyPr>
          <a:lstStyle/>
          <a:p>
            <a:r>
              <a:rPr lang="en-US" noProof="0" dirty="0" smtClean="0"/>
              <a:t>Headline</a:t>
            </a:r>
            <a:br>
              <a:rPr lang="en-US" noProof="0" dirty="0" smtClean="0"/>
            </a:br>
            <a:endParaRPr lang="en-US" noProof="0" dirty="0"/>
          </a:p>
        </p:txBody>
      </p:sp>
      <p:sp>
        <p:nvSpPr>
          <p:cNvPr id="3" name="Text Placeholder 2"/>
          <p:cNvSpPr>
            <a:spLocks noGrp="1"/>
          </p:cNvSpPr>
          <p:nvPr>
            <p:ph type="body" idx="1"/>
          </p:nvPr>
        </p:nvSpPr>
        <p:spPr>
          <a:xfrm>
            <a:off x="609441" y="1509713"/>
            <a:ext cx="10969943" cy="4649553"/>
          </a:xfrm>
          <a:prstGeom prst="rect">
            <a:avLst/>
          </a:prstGeom>
        </p:spPr>
        <p:txBody>
          <a:bodyPr vert="horz" lIns="0" tIns="45720" rIns="91440" bIns="45720" rtlCol="0">
            <a:noAutofit/>
          </a:bodyPr>
          <a:lstStyle/>
          <a:p>
            <a:pPr lvl="0"/>
            <a:r>
              <a:rPr lang="en-US" noProof="0" dirty="0" smtClean="0"/>
              <a:t>Sub Headline</a:t>
            </a:r>
          </a:p>
          <a:p>
            <a:pPr lvl="1"/>
            <a:r>
              <a:rPr lang="en-US" noProof="0" dirty="0" smtClean="0"/>
              <a:t>Paragraph or Body Copy</a:t>
            </a:r>
          </a:p>
          <a:p>
            <a:pPr lvl="2"/>
            <a:r>
              <a:rPr lang="en-US" noProof="0" dirty="0" smtClean="0"/>
              <a:t>First Level Bullet</a:t>
            </a:r>
          </a:p>
          <a:p>
            <a:pPr lvl="3"/>
            <a:r>
              <a:rPr lang="en-US" noProof="0" dirty="0" smtClean="0"/>
              <a:t>Second Level Bullet</a:t>
            </a:r>
          </a:p>
          <a:p>
            <a:pPr lvl="4"/>
            <a:r>
              <a:rPr lang="en-US" noProof="0" dirty="0" smtClean="0"/>
              <a:t>Third Level Bullet</a:t>
            </a:r>
          </a:p>
          <a:p>
            <a:pPr lvl="5"/>
            <a:r>
              <a:rPr lang="en-US" noProof="0" dirty="0" smtClean="0"/>
              <a:t>Fourth Level Bullet</a:t>
            </a:r>
            <a:endParaRPr lang="en-US" noProof="0" dirty="0"/>
          </a:p>
        </p:txBody>
      </p:sp>
      <p:sp>
        <p:nvSpPr>
          <p:cNvPr id="10" name="Slide Number Placeholder 3"/>
          <p:cNvSpPr txBox="1">
            <a:spLocks/>
          </p:cNvSpPr>
          <p:nvPr/>
        </p:nvSpPr>
        <p:spPr>
          <a:xfrm>
            <a:off x="11182350" y="6278563"/>
            <a:ext cx="396875" cy="190500"/>
          </a:xfrm>
          <a:prstGeom prst="rect">
            <a:avLst/>
          </a:prstGeom>
        </p:spPr>
        <p:txBody>
          <a:bodyPr vert="horz" wrap="square" lIns="0" tIns="0" rIns="0" bIns="0" numCol="1" anchor="b" anchorCtr="0" compatLnSpc="1">
            <a:prstTxWarp prst="textNoShape">
              <a:avLst/>
            </a:prstTxWarp>
          </a:bodyPr>
          <a:lstStyle/>
          <a:p>
            <a:pPr algn="r" fontAlgn="base">
              <a:spcBef>
                <a:spcPct val="0"/>
              </a:spcBef>
              <a:spcAft>
                <a:spcPct val="0"/>
              </a:spcAft>
              <a:defRPr/>
            </a:pPr>
            <a:fld id="{B71EA597-8D80-41E5-B030-69B08F708DA5}" type="slidenum">
              <a:rPr lang="en-US" sz="12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417507434"/>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706" r:id="rId3"/>
    <p:sldLayoutId id="2147483707" r:id="rId4"/>
    <p:sldLayoutId id="2147483708" r:id="rId5"/>
    <p:sldLayoutId id="2147483650" r:id="rId6"/>
    <p:sldLayoutId id="2147483688" r:id="rId7"/>
    <p:sldLayoutId id="2147483657" r:id="rId8"/>
    <p:sldLayoutId id="2147483652" r:id="rId9"/>
    <p:sldLayoutId id="2147483663" r:id="rId10"/>
    <p:sldLayoutId id="2147483691" r:id="rId11"/>
    <p:sldLayoutId id="2147483709" r:id="rId12"/>
    <p:sldLayoutId id="2147483711" r:id="rId13"/>
    <p:sldLayoutId id="2147483702" r:id="rId14"/>
    <p:sldLayoutId id="2147483703" r:id="rId15"/>
    <p:sldLayoutId id="2147483656" r:id="rId16"/>
    <p:sldLayoutId id="2147483658" r:id="rId17"/>
    <p:sldLayoutId id="2147483679" r:id="rId18"/>
    <p:sldLayoutId id="2147483693" r:id="rId19"/>
    <p:sldLayoutId id="2147483662" r:id="rId20"/>
    <p:sldLayoutId id="2147483654" r:id="rId21"/>
    <p:sldLayoutId id="2147483671" r:id="rId22"/>
    <p:sldLayoutId id="2147483672" r:id="rId23"/>
    <p:sldLayoutId id="2147483704" r:id="rId24"/>
    <p:sldLayoutId id="2147483705" r:id="rId25"/>
    <p:sldLayoutId id="2147483687" r:id="rId26"/>
    <p:sldLayoutId id="2147483695" r:id="rId27"/>
    <p:sldLayoutId id="2147483676" r:id="rId28"/>
    <p:sldLayoutId id="2147483677" r:id="rId29"/>
    <p:sldLayoutId id="2147483696" r:id="rId30"/>
    <p:sldLayoutId id="2147483701" r:id="rId31"/>
    <p:sldLayoutId id="2147483697" r:id="rId32"/>
    <p:sldLayoutId id="2147483699" r:id="rId3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009530"/>
          </a:solidFill>
          <a:latin typeface="Arial" pitchFamily="34" charset="0"/>
          <a:ea typeface="+mj-ea"/>
          <a:cs typeface="Arial" pitchFamily="34" charset="0"/>
        </a:defRPr>
      </a:lvl1pPr>
    </p:titleStyle>
    <p:bodyStyle>
      <a:lvl1pPr marL="225425" indent="-225425" algn="l" defTabSz="914400" rtl="0" eaLnBrk="1" latinLnBrk="0" hangingPunct="1">
        <a:spcBef>
          <a:spcPct val="20000"/>
        </a:spcBef>
        <a:buClr>
          <a:srgbClr val="009530"/>
        </a:buClr>
        <a:buFont typeface="Arial" pitchFamily="34" charset="0"/>
        <a:buChar char="&gt;"/>
        <a:defRPr sz="2200" kern="1200">
          <a:solidFill>
            <a:srgbClr val="009530"/>
          </a:solidFill>
          <a:latin typeface="Arial" pitchFamily="34" charset="0"/>
          <a:ea typeface="+mn-ea"/>
          <a:cs typeface="Arial" pitchFamily="34" charset="0"/>
        </a:defRPr>
      </a:lvl1pPr>
      <a:lvl2pPr marL="457200" indent="-228600" algn="l" defTabSz="914400" rtl="0" eaLnBrk="1" latinLnBrk="0" hangingPunct="1">
        <a:spcBef>
          <a:spcPct val="20000"/>
        </a:spcBef>
        <a:buClr>
          <a:srgbClr val="626469"/>
        </a:buClr>
        <a:buFont typeface="Arial" pitchFamily="34" charset="0"/>
        <a:buChar char="&gt;"/>
        <a:defRPr sz="2000" kern="1200">
          <a:solidFill>
            <a:srgbClr val="626469"/>
          </a:solidFill>
          <a:latin typeface="Arial" pitchFamily="34" charset="0"/>
          <a:ea typeface="+mn-ea"/>
          <a:cs typeface="Arial" pitchFamily="34" charset="0"/>
        </a:defRPr>
      </a:lvl2pPr>
      <a:lvl3pPr marL="685800" indent="-228600" algn="l" defTabSz="914400" rtl="0" eaLnBrk="1" latinLnBrk="0" hangingPunct="1">
        <a:spcBef>
          <a:spcPct val="20000"/>
        </a:spcBef>
        <a:buClr>
          <a:srgbClr val="626469"/>
        </a:buClr>
        <a:buFont typeface="Arial" pitchFamily="34" charset="0"/>
        <a:buChar char="-"/>
        <a:defRPr sz="1800" kern="1200">
          <a:solidFill>
            <a:srgbClr val="626469"/>
          </a:solidFill>
          <a:latin typeface="Arial" pitchFamily="34" charset="0"/>
          <a:ea typeface="+mn-ea"/>
          <a:cs typeface="Arial" pitchFamily="34" charset="0"/>
        </a:defRPr>
      </a:lvl3pPr>
      <a:lvl4pPr marL="914400" indent="-228600" algn="l" defTabSz="914400" rtl="0" eaLnBrk="1" latinLnBrk="0" hangingPunct="1">
        <a:spcBef>
          <a:spcPct val="20000"/>
        </a:spcBef>
        <a:buClr>
          <a:srgbClr val="626469"/>
        </a:buClr>
        <a:buFont typeface="Arial" pitchFamily="34" charset="0"/>
        <a:buChar char="-"/>
        <a:defRPr sz="1600" kern="1200">
          <a:solidFill>
            <a:srgbClr val="626469"/>
          </a:solidFill>
          <a:latin typeface="Arial" pitchFamily="34" charset="0"/>
          <a:ea typeface="+mn-ea"/>
          <a:cs typeface="Arial" pitchFamily="34" charset="0"/>
        </a:defRPr>
      </a:lvl4pPr>
      <a:lvl5pPr marL="1143000" indent="-228600" algn="l" defTabSz="914400" rtl="0" eaLnBrk="1" latinLnBrk="0" hangingPunct="1">
        <a:spcBef>
          <a:spcPct val="20000"/>
        </a:spcBef>
        <a:buClr>
          <a:srgbClr val="626469"/>
        </a:buClr>
        <a:buFont typeface="Arial" pitchFamily="34" charset="0"/>
        <a:buChar char="-"/>
        <a:defRPr sz="1400" kern="1200" baseline="0">
          <a:solidFill>
            <a:srgbClr val="626469"/>
          </a:solidFill>
          <a:latin typeface="Arial" pitchFamily="34" charset="0"/>
          <a:ea typeface="+mn-ea"/>
          <a:cs typeface="Arial" pitchFamily="34" charset="0"/>
        </a:defRPr>
      </a:lvl5pPr>
      <a:lvl6pPr marL="1371600" indent="-228600" algn="l" defTabSz="914400" rtl="0" eaLnBrk="1" latinLnBrk="0" hangingPunct="1">
        <a:spcBef>
          <a:spcPct val="20000"/>
        </a:spcBef>
        <a:buFont typeface="Arial" pitchFamily="34" charset="0"/>
        <a:buChar char="-"/>
        <a:defRPr sz="1200" kern="1200">
          <a:solidFill>
            <a:srgbClr val="626469"/>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erelays.com/socket-tool.php" TargetMode="External"/><Relationship Id="rId3" Type="http://schemas.openxmlformats.org/officeDocument/2006/relationships/hyperlink" Target="http://www.serelays.com/products.php?t=792" TargetMode="External"/><Relationship Id="rId7" Type="http://schemas.openxmlformats.org/officeDocument/2006/relationships/hyperlink" Target="http://www.serelays.com/plugin_power_relays.php?tab=1#tab-selecto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schneider-electric.box.com/s/fu7dvdm17jir6mbpr5jv" TargetMode="External"/><Relationship Id="rId5" Type="http://schemas.openxmlformats.org/officeDocument/2006/relationships/hyperlink" Target="https://schneider-electric.box.com/s/gjc90svlr9l6ppd1mwy9" TargetMode="External"/><Relationship Id="rId4" Type="http://schemas.openxmlformats.org/officeDocument/2006/relationships/hyperlink" Target="http://www.serelays.com/plugin_power_relays.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4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www.serelay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5.xml"/><Relationship Id="rId16"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0.png"/><Relationship Id="rId18" Type="http://schemas.openxmlformats.org/officeDocument/2006/relationships/image" Target="../media/image35.emf"/><Relationship Id="rId3" Type="http://schemas.openxmlformats.org/officeDocument/2006/relationships/tags" Target="../tags/tag4.xml"/><Relationship Id="rId21" Type="http://schemas.openxmlformats.org/officeDocument/2006/relationships/image" Target="../media/image38.emf"/><Relationship Id="rId7" Type="http://schemas.openxmlformats.org/officeDocument/2006/relationships/tags" Target="../tags/tag8.xml"/><Relationship Id="rId12" Type="http://schemas.openxmlformats.org/officeDocument/2006/relationships/image" Target="../media/image29.png"/><Relationship Id="rId17" Type="http://schemas.openxmlformats.org/officeDocument/2006/relationships/image" Target="../media/image34.emf"/><Relationship Id="rId2" Type="http://schemas.openxmlformats.org/officeDocument/2006/relationships/tags" Target="../tags/tag3.xml"/><Relationship Id="rId16" Type="http://schemas.openxmlformats.org/officeDocument/2006/relationships/image" Target="../media/image33.png"/><Relationship Id="rId20" Type="http://schemas.openxmlformats.org/officeDocument/2006/relationships/image" Target="../media/image37.em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32.png"/><Relationship Id="rId10" Type="http://schemas.openxmlformats.org/officeDocument/2006/relationships/notesSlide" Target="../notesSlides/notesSlide8.xml"/><Relationship Id="rId19" Type="http://schemas.openxmlformats.org/officeDocument/2006/relationships/image" Target="../media/image36.emf"/><Relationship Id="rId4" Type="http://schemas.openxmlformats.org/officeDocument/2006/relationships/tags" Target="../tags/tag5.xml"/><Relationship Id="rId9" Type="http://schemas.openxmlformats.org/officeDocument/2006/relationships/slideLayout" Target="../slideLayouts/slideLayout6.xml"/><Relationship Id="rId14" Type="http://schemas.openxmlformats.org/officeDocument/2006/relationships/image" Target="../media/image31.emf"/></Relationships>
</file>

<file path=ppt/slides/_rels/slide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34.emf"/><Relationship Id="rId18" Type="http://schemas.openxmlformats.org/officeDocument/2006/relationships/image" Target="../media/image39.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38.emf"/><Relationship Id="rId17" Type="http://schemas.openxmlformats.org/officeDocument/2006/relationships/image" Target="../media/image33.png"/><Relationship Id="rId2" Type="http://schemas.openxmlformats.org/officeDocument/2006/relationships/tags" Target="../tags/tag11.xml"/><Relationship Id="rId16" Type="http://schemas.openxmlformats.org/officeDocument/2006/relationships/image" Target="../media/image32.png"/><Relationship Id="rId20" Type="http://schemas.openxmlformats.org/officeDocument/2006/relationships/image" Target="../media/image36.emf"/><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7.emf"/><Relationship Id="rId5" Type="http://schemas.openxmlformats.org/officeDocument/2006/relationships/tags" Target="../tags/tag14.xml"/><Relationship Id="rId15" Type="http://schemas.openxmlformats.org/officeDocument/2006/relationships/image" Target="../media/image31.emf"/><Relationship Id="rId10" Type="http://schemas.openxmlformats.org/officeDocument/2006/relationships/notesSlide" Target="../notesSlides/notesSlide9.xml"/><Relationship Id="rId19" Type="http://schemas.openxmlformats.org/officeDocument/2006/relationships/image" Target="../media/image40.png"/><Relationship Id="rId4" Type="http://schemas.openxmlformats.org/officeDocument/2006/relationships/tags" Target="../tags/tag13.xml"/><Relationship Id="rId9" Type="http://schemas.openxmlformats.org/officeDocument/2006/relationships/slideLayout" Target="../slideLayouts/slideLayout6.xml"/><Relationship Id="rId1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ltLang="zh-CN" dirty="0" smtClean="0"/>
              <a:t>Magnecraft™ 792 Miniature Plug-In Relays</a:t>
            </a:r>
            <a:endParaRPr lang="en-GB" dirty="0"/>
          </a:p>
        </p:txBody>
      </p:sp>
      <p:sp>
        <p:nvSpPr>
          <p:cNvPr id="6" name="Subtitle 5"/>
          <p:cNvSpPr>
            <a:spLocks noGrp="1"/>
          </p:cNvSpPr>
          <p:nvPr>
            <p:ph type="subTitle" idx="1"/>
          </p:nvPr>
        </p:nvSpPr>
        <p:spPr/>
        <p:txBody>
          <a:bodyPr/>
          <a:lstStyle/>
          <a:p>
            <a:r>
              <a:rPr lang="en-US" dirty="0" smtClean="0"/>
              <a:t>Sales Presentation</a:t>
            </a:r>
          </a:p>
          <a:p>
            <a:r>
              <a:rPr lang="en-US" dirty="0" smtClean="0"/>
              <a:t>2014</a:t>
            </a:r>
            <a:endParaRPr lang="en-US" dirty="0"/>
          </a:p>
        </p:txBody>
      </p:sp>
      <p:sp>
        <p:nvSpPr>
          <p:cNvPr id="7" name="Text Placeholder 6"/>
          <p:cNvSpPr>
            <a:spLocks noGrp="1"/>
          </p:cNvSpPr>
          <p:nvPr>
            <p:ph type="body" sz="quarter" idx="10"/>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792 Relay Support Resources</a:t>
            </a:r>
            <a:endParaRPr lang="en-US" dirty="0"/>
          </a:p>
        </p:txBody>
      </p:sp>
      <p:sp>
        <p:nvSpPr>
          <p:cNvPr id="14" name="Content Placeholder 10"/>
          <p:cNvSpPr txBox="1">
            <a:spLocks/>
          </p:cNvSpPr>
          <p:nvPr/>
        </p:nvSpPr>
        <p:spPr>
          <a:xfrm>
            <a:off x="608013" y="940093"/>
            <a:ext cx="9000682" cy="5827967"/>
          </a:xfrm>
          <a:prstGeom prst="rect">
            <a:avLst/>
          </a:prstGeom>
        </p:spPr>
        <p:txBody>
          <a:bodyPr vert="horz" lIns="0" tIns="45720" rIns="91440" bIns="45720" rtlCol="0">
            <a:noAutofit/>
          </a:bodyPr>
          <a:lstStyle/>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Web Page</a:t>
            </a:r>
          </a:p>
          <a:p>
            <a:pPr lvl="1" indent="-228600">
              <a:spcBef>
                <a:spcPct val="20000"/>
              </a:spcBef>
              <a:buClr>
                <a:srgbClr val="626469"/>
              </a:buClr>
              <a:buFont typeface="Arial" pitchFamily="34" charset="0"/>
              <a:buChar char="&gt;"/>
              <a:defRPr/>
            </a:pPr>
            <a:r>
              <a:rPr lang="en-US" sz="2000" dirty="0" smtClean="0">
                <a:solidFill>
                  <a:srgbClr val="626469"/>
                </a:solidFill>
                <a:latin typeface="Arial" pitchFamily="34" charset="0"/>
                <a:cs typeface="Arial" pitchFamily="34" charset="0"/>
                <a:hlinkClick r:id="rId3"/>
              </a:rPr>
              <a:t>Magnecraft 792 Series Relays</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hlinkClick r:id="rId4"/>
            </a:endParaRP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hlinkClick r:id="rId4"/>
              </a:rPr>
              <a:t>Magnecraft General Purpose Relays - Overview</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Char char="&gt;"/>
              <a:tabLst/>
              <a:defRPr/>
            </a:pP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Literature </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hlinkClick r:id="rId5"/>
              </a:rPr>
              <a:t>Magnecraft 792 Plug-In Relay</a:t>
            </a:r>
            <a:r>
              <a:rPr kumimoji="0" lang="en-US" sz="2000" b="0" i="0" u="none" strike="noStrike" kern="1200" cap="none" spc="0" normalizeH="0" noProof="0" dirty="0" smtClean="0">
                <a:ln>
                  <a:noFill/>
                </a:ln>
                <a:solidFill>
                  <a:srgbClr val="626469"/>
                </a:solidFill>
                <a:effectLst/>
                <a:uLnTx/>
                <a:uFillTx/>
                <a:latin typeface="Arial" pitchFamily="34" charset="0"/>
                <a:ea typeface="+mn-ea"/>
                <a:cs typeface="Arial" pitchFamily="34" charset="0"/>
                <a:hlinkClick r:id="rId5"/>
              </a:rPr>
              <a:t> Data Sheet</a:t>
            </a:r>
            <a:endParaRPr kumimoji="0" lang="en-US" sz="2000" b="0" i="0" u="none" strike="noStrike" kern="1200" cap="none" spc="0" normalizeH="0" noProof="0" dirty="0" smtClean="0">
              <a:ln>
                <a:noFill/>
              </a:ln>
              <a:solidFill>
                <a:srgbClr val="626469"/>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lang="en-US" sz="2200" noProof="0" dirty="0" err="1" smtClean="0">
                <a:solidFill>
                  <a:srgbClr val="009530"/>
                </a:solidFill>
                <a:latin typeface="Arial" pitchFamily="34" charset="0"/>
                <a:cs typeface="Arial" pitchFamily="34" charset="0"/>
              </a:rPr>
              <a:t>eLaunch</a:t>
            </a:r>
            <a:r>
              <a:rPr lang="en-US" sz="2200" noProof="0" dirty="0" smtClean="0">
                <a:solidFill>
                  <a:srgbClr val="009530"/>
                </a:solidFill>
                <a:latin typeface="Arial" pitchFamily="34" charset="0"/>
                <a:cs typeface="Arial" pitchFamily="34" charset="0"/>
              </a:rPr>
              <a:t> Document</a:t>
            </a: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lvl="1" indent="-228600">
              <a:spcBef>
                <a:spcPct val="20000"/>
              </a:spcBef>
              <a:buClr>
                <a:srgbClr val="626469"/>
              </a:buClr>
              <a:buFont typeface="Arial" pitchFamily="34" charset="0"/>
              <a:buChar char="&gt;"/>
            </a:pPr>
            <a:r>
              <a:rPr lang="en-US" sz="2000" dirty="0" smtClean="0">
                <a:solidFill>
                  <a:srgbClr val="626469"/>
                </a:solidFill>
                <a:latin typeface="Arial" pitchFamily="34" charset="0"/>
                <a:cs typeface="Arial" pitchFamily="34" charset="0"/>
                <a:hlinkClick r:id="rId6"/>
              </a:rPr>
              <a:t>Magnecraft 792 Plug-In Relay </a:t>
            </a:r>
            <a:r>
              <a:rPr lang="en-US" sz="2000" dirty="0" err="1" smtClean="0">
                <a:solidFill>
                  <a:srgbClr val="626469"/>
                </a:solidFill>
                <a:latin typeface="Arial" pitchFamily="34" charset="0"/>
                <a:cs typeface="Arial" pitchFamily="34" charset="0"/>
                <a:hlinkClick r:id="rId6"/>
              </a:rPr>
              <a:t>eLaunch</a:t>
            </a:r>
            <a:r>
              <a:rPr lang="en-US" sz="2000" dirty="0" smtClean="0">
                <a:solidFill>
                  <a:srgbClr val="626469"/>
                </a:solidFill>
                <a:latin typeface="Arial" pitchFamily="34" charset="0"/>
                <a:cs typeface="Arial" pitchFamily="34" charset="0"/>
                <a:hlinkClick r:id="rId6"/>
              </a:rPr>
              <a:t> Document</a:t>
            </a:r>
            <a:endParaRPr lang="en-US" sz="2000" dirty="0" smtClean="0">
              <a:solidFill>
                <a:srgbClr val="626469"/>
              </a:solidFill>
              <a:latin typeface="Arial" pitchFamily="34" charset="0"/>
              <a:cs typeface="Arial" pitchFamily="34" charset="0"/>
            </a:endParaRPr>
          </a:p>
          <a:p>
            <a:pPr marL="225425" lvl="0" indent="-225425">
              <a:spcBef>
                <a:spcPct val="20000"/>
              </a:spcBef>
              <a:buClr>
                <a:srgbClr val="009530"/>
              </a:buClr>
              <a:defRPr/>
            </a:pPr>
            <a:endParaRPr lang="en-US" sz="2200" dirty="0" smtClean="0">
              <a:solidFill>
                <a:srgbClr val="009530"/>
              </a:solidFill>
              <a:latin typeface="Arial" pitchFamily="34" charset="0"/>
              <a:cs typeface="Arial" pitchFamily="34" charset="0"/>
            </a:endParaRPr>
          </a:p>
          <a:p>
            <a:pPr marL="225425" lvl="0" indent="-225425">
              <a:spcBef>
                <a:spcPct val="20000"/>
              </a:spcBef>
              <a:buClr>
                <a:srgbClr val="009530"/>
              </a:buClr>
              <a:defRPr/>
            </a:pPr>
            <a:r>
              <a:rPr lang="en-US" sz="2200" dirty="0" smtClean="0">
                <a:solidFill>
                  <a:srgbClr val="009530"/>
                </a:solidFill>
                <a:latin typeface="Arial" pitchFamily="34" charset="0"/>
                <a:cs typeface="Arial" pitchFamily="34" charset="0"/>
              </a:rPr>
              <a:t>Web Tools</a:t>
            </a:r>
          </a:p>
          <a:p>
            <a:pPr lvl="1" indent="-228600">
              <a:spcBef>
                <a:spcPct val="20000"/>
              </a:spcBef>
              <a:buClr>
                <a:srgbClr val="626469"/>
              </a:buClr>
              <a:buFont typeface="Arial" pitchFamily="34" charset="0"/>
              <a:buChar char="&gt;"/>
            </a:pPr>
            <a:r>
              <a:rPr lang="en-US" sz="2000" dirty="0" smtClean="0">
                <a:solidFill>
                  <a:srgbClr val="626469"/>
                </a:solidFill>
                <a:latin typeface="Arial" pitchFamily="34" charset="0"/>
                <a:cs typeface="Arial" pitchFamily="34" charset="0"/>
                <a:hlinkClick r:id="rId7"/>
              </a:rPr>
              <a:t>Magnecraft 700 Series Parametric Search</a:t>
            </a: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buFont typeface="Arial" pitchFamily="34" charset="0"/>
              <a:buChar char="&gt;"/>
            </a:pPr>
            <a:r>
              <a:rPr lang="en-US" sz="2000" dirty="0" smtClean="0">
                <a:solidFill>
                  <a:srgbClr val="626469"/>
                </a:solidFill>
                <a:latin typeface="Arial" pitchFamily="34" charset="0"/>
                <a:cs typeface="Arial" pitchFamily="34" charset="0"/>
                <a:hlinkClick r:id="rId8"/>
              </a:rPr>
              <a:t>Magnecraft Socket Tool</a:t>
            </a: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buFont typeface="Arial" pitchFamily="34" charset="0"/>
              <a:buChar char="&gt;"/>
            </a:pP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pP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lvl="3" indent="-228600">
              <a:spcBef>
                <a:spcPct val="20000"/>
              </a:spcBef>
              <a:buClr>
                <a:srgbClr val="626469"/>
              </a:buClr>
            </a:pPr>
            <a:r>
              <a:rPr lang="en-US" sz="2000" noProof="0" dirty="0" smtClean="0">
                <a:solidFill>
                  <a:srgbClr val="626469"/>
                </a:solidFill>
                <a:latin typeface="Arial" pitchFamily="34" charset="0"/>
                <a:cs typeface="Arial" pitchFamily="34" charset="0"/>
              </a:rPr>
              <a:t>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Call to Action</a:t>
            </a:r>
            <a:endParaRPr lang="en-US" dirty="0"/>
          </a:p>
        </p:txBody>
      </p:sp>
      <p:pic>
        <p:nvPicPr>
          <p:cNvPr id="1026" name="Picture 2" descr="C:\Users\SESA33~1\AppData\Local\Temp\SNAGHTML74e2e1.PNG"/>
          <p:cNvPicPr>
            <a:picLocks noChangeAspect="1" noChangeArrowheads="1"/>
          </p:cNvPicPr>
          <p:nvPr/>
        </p:nvPicPr>
        <p:blipFill>
          <a:blip r:embed="rId3" cstate="print"/>
          <a:srcRect/>
          <a:stretch>
            <a:fillRect/>
          </a:stretch>
        </p:blipFill>
        <p:spPr bwMode="auto">
          <a:xfrm>
            <a:off x="7531100" y="6019799"/>
            <a:ext cx="4657725" cy="838201"/>
          </a:xfrm>
          <a:prstGeom prst="rect">
            <a:avLst/>
          </a:prstGeom>
          <a:noFill/>
        </p:spPr>
      </p:pic>
      <p:pic>
        <p:nvPicPr>
          <p:cNvPr id="9" name="Picture 7"/>
          <p:cNvPicPr>
            <a:picLocks noChangeAspect="1" noChangeArrowheads="1"/>
          </p:cNvPicPr>
          <p:nvPr/>
        </p:nvPicPr>
        <p:blipFill>
          <a:blip r:embed="rId4" cstate="print"/>
          <a:srcRect/>
          <a:stretch>
            <a:fillRect/>
          </a:stretch>
        </p:blipFill>
        <p:spPr bwMode="auto">
          <a:xfrm>
            <a:off x="8507001" y="2642553"/>
            <a:ext cx="3681824" cy="2554040"/>
          </a:xfrm>
          <a:prstGeom prst="rect">
            <a:avLst/>
          </a:prstGeom>
          <a:noFill/>
          <a:ln w="9525">
            <a:noFill/>
            <a:miter lim="800000"/>
            <a:headEnd/>
            <a:tailEnd/>
          </a:ln>
        </p:spPr>
      </p:pic>
      <p:sp>
        <p:nvSpPr>
          <p:cNvPr id="14" name="Content Placeholder 10"/>
          <p:cNvSpPr txBox="1">
            <a:spLocks/>
          </p:cNvSpPr>
          <p:nvPr/>
        </p:nvSpPr>
        <p:spPr>
          <a:xfrm>
            <a:off x="608013" y="1494723"/>
            <a:ext cx="9000682" cy="5827967"/>
          </a:xfrm>
          <a:prstGeom prst="rect">
            <a:avLst/>
          </a:prstGeom>
        </p:spPr>
        <p:txBody>
          <a:bodyPr vert="horz" lIns="0" tIns="45720" rIns="91440" bIns="45720" rtlCol="0">
            <a:noAutofit/>
          </a:bodyPr>
          <a:lstStyle/>
          <a:p>
            <a:pPr>
              <a:buClr>
                <a:schemeClr val="tx2">
                  <a:lumMod val="75000"/>
                </a:schemeClr>
              </a:buClr>
              <a:buFont typeface="Wingdings" pitchFamily="2" charset="2"/>
              <a:buChar char="Ø"/>
            </a:pPr>
            <a:r>
              <a:rPr lang="en-US" sz="2800" dirty="0" smtClean="0">
                <a:solidFill>
                  <a:srgbClr val="009530"/>
                </a:solidFill>
                <a:latin typeface="Arial" pitchFamily="34" charset="0"/>
                <a:cs typeface="Arial" pitchFamily="34" charset="0"/>
              </a:rPr>
              <a:t>Review all available sales support material</a:t>
            </a:r>
          </a:p>
          <a:p>
            <a:pPr>
              <a:buClr>
                <a:schemeClr val="tx2">
                  <a:lumMod val="75000"/>
                </a:schemeClr>
              </a:buClr>
              <a:buFont typeface="Wingdings" pitchFamily="2" charset="2"/>
              <a:buChar char="Ø"/>
            </a:pPr>
            <a:endParaRPr lang="en-US" sz="28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800" dirty="0" smtClean="0">
                <a:solidFill>
                  <a:srgbClr val="009530"/>
                </a:solidFill>
                <a:latin typeface="Arial" pitchFamily="34" charset="0"/>
                <a:cs typeface="Arial" pitchFamily="34" charset="0"/>
              </a:rPr>
              <a:t>Engage customers already using 782 control relays</a:t>
            </a:r>
          </a:p>
          <a:p>
            <a:pPr>
              <a:buClr>
                <a:schemeClr val="tx2">
                  <a:lumMod val="75000"/>
                </a:schemeClr>
              </a:buClr>
            </a:pPr>
            <a:r>
              <a:rPr lang="en-US" sz="2800" dirty="0" smtClean="0">
                <a:solidFill>
                  <a:srgbClr val="009530"/>
                </a:solidFill>
                <a:latin typeface="Arial" pitchFamily="34" charset="0"/>
                <a:cs typeface="Arial" pitchFamily="34" charset="0"/>
              </a:rPr>
              <a:t>   and present the new 792 Magnecraft series</a:t>
            </a:r>
          </a:p>
          <a:p>
            <a:pPr>
              <a:buClr>
                <a:schemeClr val="tx2">
                  <a:lumMod val="75000"/>
                </a:schemeClr>
              </a:buClr>
              <a:buFont typeface="Wingdings" pitchFamily="2" charset="2"/>
              <a:buChar char="Ø"/>
            </a:pPr>
            <a:endParaRPr lang="en-US" sz="28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800" dirty="0" smtClean="0">
                <a:solidFill>
                  <a:srgbClr val="009530"/>
                </a:solidFill>
                <a:latin typeface="Arial" pitchFamily="34" charset="0"/>
                <a:cs typeface="Arial" pitchFamily="34" charset="0"/>
              </a:rPr>
              <a:t>Identify customers using competitor products</a:t>
            </a:r>
          </a:p>
          <a:p>
            <a:pPr>
              <a:buClr>
                <a:schemeClr val="bg1"/>
              </a:buClr>
              <a:buFont typeface="Arial" charset="0"/>
              <a:buNone/>
            </a:pPr>
            <a:r>
              <a:rPr lang="en-US" sz="2800" dirty="0" smtClean="0">
                <a:solidFill>
                  <a:srgbClr val="009530"/>
                </a:solidFill>
                <a:latin typeface="Arial" pitchFamily="34" charset="0"/>
                <a:cs typeface="Arial" pitchFamily="34" charset="0"/>
              </a:rPr>
              <a:t>   and convert to Magnecraft</a:t>
            </a:r>
          </a:p>
          <a:p>
            <a:pPr>
              <a:buClr>
                <a:schemeClr val="bg1"/>
              </a:buClr>
            </a:pPr>
            <a:r>
              <a:rPr lang="en-US" sz="2200" dirty="0" smtClean="0">
                <a:solidFill>
                  <a:srgbClr val="009530"/>
                </a:solidFill>
                <a:latin typeface="Arial" pitchFamily="34" charset="0"/>
                <a:cs typeface="Arial" pitchFamily="34" charset="0"/>
              </a:rPr>
              <a:t> </a:t>
            </a: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endParaRPr lang="en-US" sz="2200" dirty="0" smtClean="0">
              <a:solidFill>
                <a:srgbClr val="009530"/>
              </a:solidFill>
              <a:latin typeface="Arial" pitchFamily="34" charset="0"/>
              <a:cs typeface="Arial" pitchFamily="34" charset="0"/>
            </a:endParaRPr>
          </a:p>
          <a:p>
            <a:pPr lvl="1" indent="-228600">
              <a:spcBef>
                <a:spcPct val="20000"/>
              </a:spcBef>
              <a:buClr>
                <a:srgbClr val="626469"/>
              </a:buClr>
              <a:buFont typeface="Arial" pitchFamily="34" charset="0"/>
              <a:buChar char="&gt;"/>
            </a:pP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pP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lvl="3" indent="-228600">
              <a:spcBef>
                <a:spcPct val="20000"/>
              </a:spcBef>
              <a:buClr>
                <a:srgbClr val="626469"/>
              </a:buClr>
            </a:pPr>
            <a:r>
              <a:rPr lang="en-US" sz="2000" noProof="0" dirty="0" smtClean="0">
                <a:solidFill>
                  <a:srgbClr val="626469"/>
                </a:solidFill>
                <a:latin typeface="Arial" pitchFamily="34" charset="0"/>
                <a:cs typeface="Arial" pitchFamily="34" charset="0"/>
              </a:rPr>
              <a:t>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pic>
        <p:nvPicPr>
          <p:cNvPr id="59393" name="Picture 1" descr="C:\Work\_Gama\92_792\eLaunch\792 Images\792 plain _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92041" y="13335"/>
            <a:ext cx="2700338" cy="2700338"/>
          </a:xfrm>
          <a:prstGeom prst="rect">
            <a:avLst/>
          </a:prstGeom>
          <a:noFill/>
        </p:spPr>
      </p:pic>
      <p:pic>
        <p:nvPicPr>
          <p:cNvPr id="59394" name="Picture 2" descr="C:\Work\_Gama\92_792\eLaunch\792 Images\792M4L_2.jpg"/>
          <p:cNvPicPr>
            <a:picLocks noChangeAspect="1" noChangeArrowheads="1"/>
          </p:cNvPicPr>
          <p:nvPr/>
        </p:nvPicPr>
        <p:blipFill>
          <a:blip r:embed="rId6" cstate="print"/>
          <a:srcRect/>
          <a:stretch>
            <a:fillRect/>
          </a:stretch>
        </p:blipFill>
        <p:spPr bwMode="auto">
          <a:xfrm>
            <a:off x="10200511" y="518478"/>
            <a:ext cx="1065212" cy="151451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Summary</a:t>
            </a:r>
            <a:endParaRPr lang="en-US" dirty="0"/>
          </a:p>
        </p:txBody>
      </p:sp>
      <p:pic>
        <p:nvPicPr>
          <p:cNvPr id="1026" name="Picture 2" descr="C:\Users\SESA33~1\AppData\Local\Temp\SNAGHTML74e2e1.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31100" y="6019799"/>
            <a:ext cx="4657725" cy="838201"/>
          </a:xfrm>
          <a:prstGeom prst="rect">
            <a:avLst/>
          </a:prstGeom>
          <a:noFill/>
        </p:spPr>
      </p:pic>
      <p:sp>
        <p:nvSpPr>
          <p:cNvPr id="14" name="Content Placeholder 10"/>
          <p:cNvSpPr txBox="1">
            <a:spLocks/>
          </p:cNvSpPr>
          <p:nvPr/>
        </p:nvSpPr>
        <p:spPr>
          <a:xfrm>
            <a:off x="608013" y="1494723"/>
            <a:ext cx="9000682" cy="5827967"/>
          </a:xfrm>
          <a:prstGeom prst="rect">
            <a:avLst/>
          </a:prstGeom>
        </p:spPr>
        <p:txBody>
          <a:bodyPr vert="horz" lIns="0" tIns="45720" rIns="91440" bIns="45720" rtlCol="0">
            <a:noAutofit/>
          </a:bodyPr>
          <a:lstStyle/>
          <a:p>
            <a:pPr>
              <a:buClr>
                <a:schemeClr val="tx2">
                  <a:lumMod val="75000"/>
                </a:schemeClr>
              </a:buClr>
              <a:buFont typeface="Wingdings" pitchFamily="2" charset="2"/>
              <a:buChar char="Ø"/>
            </a:pPr>
            <a:r>
              <a:rPr lang="en-US" sz="2400" dirty="0" smtClean="0">
                <a:solidFill>
                  <a:srgbClr val="009530"/>
                </a:solidFill>
                <a:latin typeface="Arial" pitchFamily="34" charset="0"/>
                <a:cs typeface="Arial" pitchFamily="34" charset="0"/>
              </a:rPr>
              <a:t>Magnecraft Plug-In Relays deliver the “Complete System</a:t>
            </a:r>
          </a:p>
          <a:p>
            <a:pPr>
              <a:buClr>
                <a:schemeClr val="tx2">
                  <a:lumMod val="75000"/>
                </a:schemeClr>
              </a:buClr>
            </a:pPr>
            <a:r>
              <a:rPr lang="en-US" sz="2400" dirty="0" smtClean="0">
                <a:solidFill>
                  <a:srgbClr val="009530"/>
                </a:solidFill>
                <a:latin typeface="Arial" pitchFamily="34" charset="0"/>
                <a:cs typeface="Arial" pitchFamily="34" charset="0"/>
              </a:rPr>
              <a:t>   Solution” to simplify any design and expedite installation.</a:t>
            </a:r>
          </a:p>
          <a:p>
            <a:pPr>
              <a:buClr>
                <a:schemeClr val="tx2">
                  <a:lumMod val="75000"/>
                </a:schemeClr>
              </a:buClr>
              <a:buFont typeface="Wingdings" pitchFamily="2" charset="2"/>
              <a:buChar char="Ø"/>
            </a:pPr>
            <a:endParaRPr lang="en-US" sz="24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400" dirty="0" smtClean="0">
                <a:solidFill>
                  <a:srgbClr val="009530"/>
                </a:solidFill>
                <a:latin typeface="Arial" pitchFamily="34" charset="0"/>
                <a:cs typeface="Arial" pitchFamily="34" charset="0"/>
              </a:rPr>
              <a:t> The 792 Relay Series optimizes flexibility with the Magnecraft </a:t>
            </a:r>
          </a:p>
          <a:p>
            <a:pPr>
              <a:buClr>
                <a:schemeClr val="tx2">
                  <a:lumMod val="75000"/>
                </a:schemeClr>
              </a:buClr>
            </a:pPr>
            <a:r>
              <a:rPr lang="en-US" sz="2400" dirty="0" smtClean="0">
                <a:solidFill>
                  <a:srgbClr val="009530"/>
                </a:solidFill>
                <a:latin typeface="Arial" pitchFamily="34" charset="0"/>
                <a:cs typeface="Arial" pitchFamily="34" charset="0"/>
              </a:rPr>
              <a:t>   signature full-feature cover, sockets,  panel &amp; DIN mounting</a:t>
            </a:r>
          </a:p>
          <a:p>
            <a:pPr>
              <a:buClr>
                <a:schemeClr val="tx2">
                  <a:lumMod val="75000"/>
                </a:schemeClr>
              </a:buClr>
            </a:pPr>
            <a:r>
              <a:rPr lang="en-US" sz="2400" dirty="0" smtClean="0">
                <a:solidFill>
                  <a:srgbClr val="009530"/>
                </a:solidFill>
                <a:latin typeface="Arial" pitchFamily="34" charset="0"/>
                <a:cs typeface="Arial" pitchFamily="34" charset="0"/>
              </a:rPr>
              <a:t>   options, protection modules, and other accessories.</a:t>
            </a:r>
          </a:p>
          <a:p>
            <a:pPr lvl="1">
              <a:buClr>
                <a:schemeClr val="tx2">
                  <a:lumMod val="75000"/>
                </a:schemeClr>
              </a:buClr>
              <a:buFont typeface="Wingdings" pitchFamily="2" charset="2"/>
              <a:buChar char="Ø"/>
            </a:pPr>
            <a:endParaRPr lang="en-US" sz="24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400" dirty="0" smtClean="0">
                <a:solidFill>
                  <a:srgbClr val="009530"/>
                </a:solidFill>
                <a:latin typeface="Arial" pitchFamily="34" charset="0"/>
                <a:cs typeface="Arial" pitchFamily="34" charset="0"/>
              </a:rPr>
              <a:t> The Magnecraft Advantage comes not only from the reliability,</a:t>
            </a:r>
          </a:p>
          <a:p>
            <a:pPr>
              <a:buClr>
                <a:schemeClr val="tx2">
                  <a:lumMod val="75000"/>
                </a:schemeClr>
              </a:buClr>
            </a:pPr>
            <a:r>
              <a:rPr lang="en-US" sz="2400" dirty="0" smtClean="0">
                <a:solidFill>
                  <a:srgbClr val="009530"/>
                </a:solidFill>
                <a:latin typeface="Arial" pitchFamily="34" charset="0"/>
                <a:cs typeface="Arial" pitchFamily="34" charset="0"/>
              </a:rPr>
              <a:t>    simplicity and design innovation found in the entire relay offer,</a:t>
            </a:r>
          </a:p>
          <a:p>
            <a:pPr>
              <a:buClr>
                <a:schemeClr val="tx2">
                  <a:lumMod val="75000"/>
                </a:schemeClr>
              </a:buClr>
            </a:pPr>
            <a:r>
              <a:rPr lang="en-US" sz="2400" dirty="0" smtClean="0">
                <a:solidFill>
                  <a:srgbClr val="009530"/>
                </a:solidFill>
                <a:latin typeface="Arial" pitchFamily="34" charset="0"/>
                <a:cs typeface="Arial" pitchFamily="34" charset="0"/>
              </a:rPr>
              <a:t>    but also from the web tools and online resources found at </a:t>
            </a:r>
          </a:p>
          <a:p>
            <a:pPr>
              <a:buClr>
                <a:schemeClr val="tx2">
                  <a:lumMod val="75000"/>
                </a:schemeClr>
              </a:buClr>
            </a:pPr>
            <a:r>
              <a:rPr lang="en-US" sz="2400" dirty="0" smtClean="0">
                <a:solidFill>
                  <a:srgbClr val="009530"/>
                </a:solidFill>
                <a:latin typeface="Arial" pitchFamily="34" charset="0"/>
                <a:cs typeface="Arial" pitchFamily="34" charset="0"/>
              </a:rPr>
              <a:t>   </a:t>
            </a:r>
            <a:r>
              <a:rPr lang="en-US" sz="2800" dirty="0" smtClean="0">
                <a:solidFill>
                  <a:srgbClr val="009530"/>
                </a:solidFill>
                <a:latin typeface="Arial" pitchFamily="34" charset="0"/>
                <a:cs typeface="Arial" pitchFamily="34" charset="0"/>
              </a:rPr>
              <a:t> </a:t>
            </a:r>
            <a:r>
              <a:rPr lang="en-US" sz="2400" u="sng" dirty="0" smtClean="0">
                <a:solidFill>
                  <a:srgbClr val="FFFF00"/>
                </a:solidFill>
                <a:hlinkClick r:id="rId4"/>
              </a:rPr>
              <a:t>www.serelays.com</a:t>
            </a:r>
            <a:endParaRPr lang="en-US" sz="2000" u="sng" dirty="0" smtClean="0">
              <a:solidFill>
                <a:srgbClr val="FFFF00"/>
              </a:solidFill>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endParaRPr lang="en-US" sz="2000" dirty="0" smtClean="0">
              <a:solidFill>
                <a:srgbClr val="009530"/>
              </a:solidFill>
              <a:latin typeface="Arial" pitchFamily="34" charset="0"/>
              <a:cs typeface="Arial" pitchFamily="34" charset="0"/>
            </a:endParaRPr>
          </a:p>
          <a:p>
            <a:pPr lvl="1" indent="-228600">
              <a:spcBef>
                <a:spcPct val="20000"/>
              </a:spcBef>
              <a:buClr>
                <a:srgbClr val="626469"/>
              </a:buClr>
              <a:buFont typeface="Arial" pitchFamily="34" charset="0"/>
              <a:buChar char="&gt;"/>
            </a:pPr>
            <a:endParaRPr lang="en-US" dirty="0" smtClean="0">
              <a:solidFill>
                <a:srgbClr val="626469"/>
              </a:solidFill>
              <a:latin typeface="Arial" pitchFamily="34" charset="0"/>
              <a:cs typeface="Arial" pitchFamily="34" charset="0"/>
            </a:endParaRPr>
          </a:p>
          <a:p>
            <a:pPr lvl="1" indent="-228600">
              <a:spcBef>
                <a:spcPct val="20000"/>
              </a:spcBef>
              <a:buClr>
                <a:srgbClr val="626469"/>
              </a:buClr>
            </a:pPr>
            <a:endParaRPr kumimoji="0" lang="en-US"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lvl="3" indent="-228600">
              <a:spcBef>
                <a:spcPct val="20000"/>
              </a:spcBef>
              <a:buClr>
                <a:srgbClr val="626469"/>
              </a:buClr>
            </a:pPr>
            <a:r>
              <a:rPr lang="en-US" noProof="0" dirty="0" smtClean="0">
                <a:solidFill>
                  <a:srgbClr val="626469"/>
                </a:solidFill>
                <a:latin typeface="Arial" pitchFamily="34" charset="0"/>
                <a:cs typeface="Arial" pitchFamily="34" charset="0"/>
              </a:rPr>
              <a:t>		</a:t>
            </a:r>
            <a:endParaRPr kumimoji="0" lang="en-US"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pic>
        <p:nvPicPr>
          <p:cNvPr id="11" name="Picture 14" descr="C:\Work\_Gama\92_792\eLaunch\792 Images\70_782EL8_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44570" y="2583338"/>
            <a:ext cx="2773362" cy="2917825"/>
          </a:xfrm>
          <a:prstGeom prst="rect">
            <a:avLst/>
          </a:prstGeom>
          <a:noFill/>
          <a:ln w="9525">
            <a:noFill/>
            <a:miter lim="800000"/>
            <a:headEnd/>
            <a:tailEnd/>
          </a:ln>
        </p:spPr>
      </p:pic>
      <p:pic>
        <p:nvPicPr>
          <p:cNvPr id="12"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533213" y="1702933"/>
            <a:ext cx="1241425" cy="217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3213" y="287262"/>
            <a:ext cx="10971212" cy="674377"/>
          </a:xfrm>
        </p:spPr>
        <p:txBody>
          <a:bodyPr/>
          <a:lstStyle/>
          <a:p>
            <a:r>
              <a:rPr lang="en-US" altLang="zh-CN" dirty="0" smtClean="0"/>
              <a:t>Magnecraft</a:t>
            </a:r>
            <a:r>
              <a:rPr lang="en-US" altLang="zh-CN" smtClean="0"/>
              <a:t>™ 792 Miniature </a:t>
            </a:r>
            <a:r>
              <a:rPr lang="en-US" altLang="zh-CN" dirty="0" smtClean="0"/>
              <a:t>Plug-In Relays</a:t>
            </a:r>
            <a:endParaRPr lang="en-GB" dirty="0"/>
          </a:p>
        </p:txBody>
      </p:sp>
      <p:sp>
        <p:nvSpPr>
          <p:cNvPr id="6" name="Subtitle 5"/>
          <p:cNvSpPr>
            <a:spLocks noGrp="1"/>
          </p:cNvSpPr>
          <p:nvPr>
            <p:ph type="subTitle" idx="1"/>
          </p:nvPr>
        </p:nvSpPr>
        <p:spPr>
          <a:xfrm>
            <a:off x="304640" y="1005840"/>
            <a:ext cx="10971212" cy="1099870"/>
          </a:xfrm>
        </p:spPr>
        <p:txBody>
          <a:bodyPr/>
          <a:lstStyle/>
          <a:p>
            <a:r>
              <a:rPr lang="en-US" dirty="0" smtClean="0"/>
              <a:t>Sales Presentation</a:t>
            </a:r>
          </a:p>
          <a:p>
            <a:r>
              <a:rPr lang="en-US" dirty="0" smtClean="0"/>
              <a:t>2014</a:t>
            </a:r>
            <a:endParaRPr lang="en-US" dirty="0"/>
          </a:p>
        </p:txBody>
      </p:sp>
      <p:sp>
        <p:nvSpPr>
          <p:cNvPr id="7" name="Text Placeholder 6"/>
          <p:cNvSpPr>
            <a:spLocks noGrp="1"/>
          </p:cNvSpPr>
          <p:nvPr>
            <p:ph type="body" sz="quarter" idx="10"/>
          </p:nvPr>
        </p:nvSpPr>
        <p:spPr/>
        <p:txBody>
          <a:bodyPr/>
          <a:lstStyle/>
          <a:p>
            <a:endParaRPr lang="en-US"/>
          </a:p>
        </p:txBody>
      </p:sp>
      <p:sp>
        <p:nvSpPr>
          <p:cNvPr id="8" name="Title 4"/>
          <p:cNvSpPr txBox="1">
            <a:spLocks/>
          </p:cNvSpPr>
          <p:nvPr/>
        </p:nvSpPr>
        <p:spPr>
          <a:xfrm>
            <a:off x="608806" y="2693663"/>
            <a:ext cx="10971212" cy="674377"/>
          </a:xfrm>
          <a:prstGeom prst="rect">
            <a:avLst/>
          </a:prstGeom>
        </p:spPr>
        <p:txBody>
          <a:bodyPr vert="horz" lIns="0" tIns="0" rIns="0" bIns="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800" b="1" i="0" u="none" strike="noStrike" kern="1200" cap="none" spc="0" normalizeH="0" baseline="0" noProof="0" dirty="0" smtClean="0">
                <a:ln>
                  <a:noFill/>
                </a:ln>
                <a:solidFill>
                  <a:srgbClr val="009530"/>
                </a:solidFill>
                <a:effectLst/>
                <a:uLnTx/>
                <a:uFillTx/>
                <a:latin typeface="Arial" pitchFamily="34" charset="0"/>
                <a:ea typeface="+mj-ea"/>
                <a:cs typeface="Arial" pitchFamily="34" charset="0"/>
              </a:rPr>
              <a:t>Thank</a:t>
            </a:r>
            <a:r>
              <a:rPr kumimoji="0" lang="en-US" altLang="zh-CN" sz="4800" b="1" i="0" u="none" strike="noStrike" kern="1200" cap="none" spc="0" normalizeH="0" noProof="0" dirty="0" smtClean="0">
                <a:ln>
                  <a:noFill/>
                </a:ln>
                <a:solidFill>
                  <a:srgbClr val="009530"/>
                </a:solidFill>
                <a:effectLst/>
                <a:uLnTx/>
                <a:uFillTx/>
                <a:latin typeface="Arial" pitchFamily="34" charset="0"/>
                <a:ea typeface="+mj-ea"/>
                <a:cs typeface="Arial" pitchFamily="34" charset="0"/>
              </a:rPr>
              <a:t> You!</a:t>
            </a:r>
            <a:endParaRPr kumimoji="0" lang="en-GB" sz="4800" b="1" i="0" u="none" strike="noStrike" kern="1200" cap="none" spc="0" normalizeH="0" baseline="0" noProof="0" dirty="0">
              <a:ln>
                <a:noFill/>
              </a:ln>
              <a:solidFill>
                <a:srgbClr val="00953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792 Miniature Plug-In Relay</a:t>
            </a:r>
            <a:br>
              <a:rPr lang="en-US" dirty="0" smtClean="0"/>
            </a:br>
            <a:endParaRPr lang="en-US" dirty="0"/>
          </a:p>
        </p:txBody>
      </p:sp>
      <p:sp>
        <p:nvSpPr>
          <p:cNvPr id="11" name="Content Placeholder 10"/>
          <p:cNvSpPr>
            <a:spLocks noGrp="1"/>
          </p:cNvSpPr>
          <p:nvPr>
            <p:ph idx="1"/>
          </p:nvPr>
        </p:nvSpPr>
        <p:spPr>
          <a:xfrm>
            <a:off x="1705293" y="1371600"/>
            <a:ext cx="5487987" cy="4649553"/>
          </a:xfrm>
        </p:spPr>
        <p:txBody>
          <a:bodyPr/>
          <a:lstStyle/>
          <a:p>
            <a:pPr>
              <a:buNone/>
            </a:pPr>
            <a:r>
              <a:rPr lang="en-US" sz="2800" b="1" dirty="0" smtClean="0"/>
              <a:t>Agenda:</a:t>
            </a:r>
          </a:p>
          <a:p>
            <a:pPr>
              <a:buNone/>
            </a:pPr>
            <a:endParaRPr lang="en-US" sz="1200" b="1" dirty="0" smtClean="0"/>
          </a:p>
          <a:p>
            <a:r>
              <a:rPr lang="en-US" dirty="0" smtClean="0"/>
              <a:t>Session Objectives</a:t>
            </a:r>
          </a:p>
          <a:p>
            <a:endParaRPr lang="en-US" sz="1200" dirty="0" smtClean="0"/>
          </a:p>
          <a:p>
            <a:r>
              <a:rPr lang="en-US" dirty="0" smtClean="0"/>
              <a:t>Product Offer</a:t>
            </a:r>
          </a:p>
          <a:p>
            <a:endParaRPr lang="en-US" sz="1200" dirty="0" smtClean="0"/>
          </a:p>
          <a:p>
            <a:r>
              <a:rPr lang="en-US" dirty="0" smtClean="0"/>
              <a:t>Competitive Comparison</a:t>
            </a:r>
          </a:p>
          <a:p>
            <a:endParaRPr lang="en-US" sz="1200" dirty="0" smtClean="0"/>
          </a:p>
          <a:p>
            <a:r>
              <a:rPr lang="en-US" dirty="0" smtClean="0"/>
              <a:t>Application Memos</a:t>
            </a:r>
          </a:p>
          <a:p>
            <a:endParaRPr lang="en-US" sz="1200" dirty="0" smtClean="0"/>
          </a:p>
          <a:p>
            <a:r>
              <a:rPr lang="en-US" dirty="0" smtClean="0"/>
              <a:t>Available Support Tools</a:t>
            </a:r>
          </a:p>
          <a:p>
            <a:endParaRPr lang="en-US" sz="1200" dirty="0" smtClean="0"/>
          </a:p>
          <a:p>
            <a:r>
              <a:rPr lang="en-US" dirty="0" smtClean="0"/>
              <a:t>Call to Action</a:t>
            </a:r>
            <a:endParaRPr lang="en-US" dirty="0"/>
          </a:p>
        </p:txBody>
      </p:sp>
      <p:pic>
        <p:nvPicPr>
          <p:cNvPr id="4" name="Picture 12" descr="Search"/>
          <p:cNvPicPr>
            <a:picLocks noChangeAspect="1" noChangeArrowheads="1"/>
          </p:cNvPicPr>
          <p:nvPr/>
        </p:nvPicPr>
        <p:blipFill>
          <a:blip r:embed="rId3" cstate="print">
            <a:duotone>
              <a:prstClr val="black"/>
              <a:schemeClr val="tx2">
                <a:lumMod val="50000"/>
                <a:tint val="45000"/>
                <a:satMod val="400000"/>
              </a:schemeClr>
            </a:duotone>
          </a:blip>
          <a:srcRect/>
          <a:stretch>
            <a:fillRect/>
          </a:stretch>
        </p:blipFill>
        <p:spPr bwMode="auto">
          <a:xfrm>
            <a:off x="7193280" y="2304139"/>
            <a:ext cx="3368675"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Session Objectives</a:t>
            </a:r>
            <a:br>
              <a:rPr lang="en-US" dirty="0" smtClean="0"/>
            </a:br>
            <a:endParaRPr lang="en-US" dirty="0"/>
          </a:p>
        </p:txBody>
      </p:sp>
      <p:sp>
        <p:nvSpPr>
          <p:cNvPr id="11" name="Content Placeholder 10"/>
          <p:cNvSpPr>
            <a:spLocks noGrp="1"/>
          </p:cNvSpPr>
          <p:nvPr>
            <p:ph idx="1"/>
          </p:nvPr>
        </p:nvSpPr>
        <p:spPr>
          <a:xfrm>
            <a:off x="608013" y="1509713"/>
            <a:ext cx="10969943" cy="4649553"/>
          </a:xfrm>
        </p:spPr>
        <p:txBody>
          <a:bodyPr/>
          <a:lstStyle/>
          <a:p>
            <a:pPr>
              <a:buNone/>
            </a:pPr>
            <a:r>
              <a:rPr lang="en-US" sz="2800" b="1" dirty="0" smtClean="0"/>
              <a:t>By the end of this presentation you will know:</a:t>
            </a:r>
          </a:p>
          <a:p>
            <a:endParaRPr lang="en-US" sz="1200" dirty="0" smtClean="0"/>
          </a:p>
          <a:p>
            <a:r>
              <a:rPr lang="en-US" dirty="0" smtClean="0"/>
              <a:t>The unique value propositions for the 792 relay</a:t>
            </a:r>
          </a:p>
          <a:p>
            <a:endParaRPr lang="en-US" sz="1200" dirty="0" smtClean="0"/>
          </a:p>
          <a:p>
            <a:r>
              <a:rPr lang="en-US" dirty="0" smtClean="0"/>
              <a:t>The applications where these relays are used</a:t>
            </a:r>
          </a:p>
          <a:p>
            <a:endParaRPr lang="en-US" sz="1200" dirty="0" smtClean="0"/>
          </a:p>
          <a:p>
            <a:r>
              <a:rPr lang="en-US" dirty="0" smtClean="0"/>
              <a:t>Target customers and markets</a:t>
            </a:r>
          </a:p>
          <a:p>
            <a:endParaRPr lang="en-US" sz="1200" dirty="0" smtClean="0"/>
          </a:p>
          <a:p>
            <a:r>
              <a:rPr lang="en-US" dirty="0" smtClean="0"/>
              <a:t>Advantages against the competition</a:t>
            </a:r>
          </a:p>
          <a:p>
            <a:endParaRPr lang="en-US" sz="1200" dirty="0" smtClean="0"/>
          </a:p>
          <a:p>
            <a:r>
              <a:rPr lang="en-US" dirty="0" smtClean="0"/>
              <a:t>Sales strategies</a:t>
            </a:r>
          </a:p>
          <a:p>
            <a:endParaRPr lang="en-US" sz="1200" dirty="0" smtClean="0"/>
          </a:p>
          <a:p>
            <a:r>
              <a:rPr lang="en-US" dirty="0" smtClean="0"/>
              <a:t>Available support tools and resources</a:t>
            </a:r>
          </a:p>
        </p:txBody>
      </p:sp>
      <p:pic>
        <p:nvPicPr>
          <p:cNvPr id="4" name="Picture 3" descr="Tested-validated"/>
          <p:cNvPicPr>
            <a:picLocks noChangeAspect="1" noChangeArrowheads="1"/>
          </p:cNvPicPr>
          <p:nvPr/>
        </p:nvPicPr>
        <p:blipFill>
          <a:blip r:embed="rId3" cstate="print">
            <a:duotone>
              <a:prstClr val="black"/>
              <a:schemeClr val="tx2">
                <a:lumMod val="50000"/>
                <a:tint val="45000"/>
                <a:satMod val="400000"/>
              </a:schemeClr>
            </a:duotone>
          </a:blip>
          <a:srcRect/>
          <a:stretch>
            <a:fillRect/>
          </a:stretch>
        </p:blipFill>
        <p:spPr bwMode="auto">
          <a:xfrm>
            <a:off x="8642350" y="2992955"/>
            <a:ext cx="2003520" cy="1987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792 Product Offer</a:t>
            </a:r>
            <a:br>
              <a:rPr lang="en-US" dirty="0" smtClean="0"/>
            </a:br>
            <a:endParaRPr lang="en-US" dirty="0"/>
          </a:p>
        </p:txBody>
      </p:sp>
      <p:sp>
        <p:nvSpPr>
          <p:cNvPr id="11" name="Content Placeholder 10"/>
          <p:cNvSpPr>
            <a:spLocks noGrp="1"/>
          </p:cNvSpPr>
          <p:nvPr>
            <p:ph idx="1"/>
          </p:nvPr>
        </p:nvSpPr>
        <p:spPr>
          <a:xfrm>
            <a:off x="608013" y="1509713"/>
            <a:ext cx="5962120" cy="4649553"/>
          </a:xfrm>
        </p:spPr>
        <p:txBody>
          <a:bodyPr/>
          <a:lstStyle/>
          <a:p>
            <a:pPr>
              <a:buNone/>
            </a:pPr>
            <a:r>
              <a:rPr lang="en-US" dirty="0" smtClean="0"/>
              <a:t>Rated up to 12A and 1 Horsepower</a:t>
            </a:r>
          </a:p>
          <a:p>
            <a:pPr lvl="1"/>
            <a:r>
              <a:rPr lang="en-US" dirty="0" smtClean="0"/>
              <a:t>Ideal for controlling small motors and pumps</a:t>
            </a:r>
          </a:p>
          <a:p>
            <a:endParaRPr lang="en-US" dirty="0" smtClean="0"/>
          </a:p>
          <a:p>
            <a:pPr>
              <a:buNone/>
            </a:pPr>
            <a:r>
              <a:rPr lang="en-US" dirty="0" smtClean="0"/>
              <a:t>Low Level Switching Versions</a:t>
            </a:r>
          </a:p>
          <a:p>
            <a:pPr lvl="1"/>
            <a:r>
              <a:rPr lang="en-US" dirty="0" smtClean="0"/>
              <a:t>Capable of switching 3A low signals in monitoring applications</a:t>
            </a:r>
          </a:p>
          <a:p>
            <a:endParaRPr lang="en-US" dirty="0" smtClean="0"/>
          </a:p>
          <a:p>
            <a:pPr>
              <a:buNone/>
            </a:pPr>
            <a:r>
              <a:rPr lang="en-US" dirty="0" smtClean="0"/>
              <a:t>2 and 4 Pole Models</a:t>
            </a:r>
          </a:p>
          <a:p>
            <a:pPr lvl="1"/>
            <a:r>
              <a:rPr lang="en-US" dirty="0" smtClean="0"/>
              <a:t>Saves space in automation panels</a:t>
            </a:r>
          </a:p>
          <a:p>
            <a:pPr>
              <a:buNone/>
            </a:pPr>
            <a:endParaRPr lang="en-US" dirty="0" smtClean="0"/>
          </a:p>
          <a:p>
            <a:pPr>
              <a:buNone/>
            </a:pPr>
            <a:r>
              <a:rPr lang="en-US" dirty="0" smtClean="0"/>
              <a:t>Drop-in Replacement for Omron MY Series</a:t>
            </a:r>
          </a:p>
          <a:p>
            <a:pPr>
              <a:buNone/>
            </a:pPr>
            <a:endParaRPr lang="en-US" dirty="0" smtClean="0"/>
          </a:p>
        </p:txBody>
      </p:sp>
      <p:pic>
        <p:nvPicPr>
          <p:cNvPr id="1026" name="Picture 2" descr="C:\Users\SESA33~1\AppData\Local\Temp\SNAGHTML74e2e1.PNG"/>
          <p:cNvPicPr>
            <a:picLocks noChangeAspect="1" noChangeArrowheads="1"/>
          </p:cNvPicPr>
          <p:nvPr/>
        </p:nvPicPr>
        <p:blipFill>
          <a:blip r:embed="rId3" cstate="print"/>
          <a:srcRect/>
          <a:stretch>
            <a:fillRect/>
          </a:stretch>
        </p:blipFill>
        <p:spPr bwMode="auto">
          <a:xfrm>
            <a:off x="7517131" y="5321065"/>
            <a:ext cx="4657725" cy="838201"/>
          </a:xfrm>
          <a:prstGeom prst="rect">
            <a:avLst/>
          </a:prstGeom>
          <a:noFill/>
        </p:spPr>
      </p:pic>
      <p:pic>
        <p:nvPicPr>
          <p:cNvPr id="9" name="Picture 7"/>
          <p:cNvPicPr>
            <a:picLocks noChangeAspect="1" noChangeArrowheads="1"/>
          </p:cNvPicPr>
          <p:nvPr/>
        </p:nvPicPr>
        <p:blipFill>
          <a:blip r:embed="rId4" cstate="print"/>
          <a:srcRect/>
          <a:stretch>
            <a:fillRect/>
          </a:stretch>
        </p:blipFill>
        <p:spPr bwMode="auto">
          <a:xfrm>
            <a:off x="7373525" y="1748117"/>
            <a:ext cx="4204431" cy="29165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792 Complete System Solution</a:t>
            </a:r>
            <a:br>
              <a:rPr lang="en-US" dirty="0" smtClean="0"/>
            </a:br>
            <a:endParaRPr lang="en-US" dirty="0"/>
          </a:p>
        </p:txBody>
      </p:sp>
      <p:sp>
        <p:nvSpPr>
          <p:cNvPr id="11" name="Content Placeholder 10"/>
          <p:cNvSpPr>
            <a:spLocks noGrp="1"/>
          </p:cNvSpPr>
          <p:nvPr>
            <p:ph idx="1"/>
          </p:nvPr>
        </p:nvSpPr>
        <p:spPr>
          <a:xfrm>
            <a:off x="57864" y="1183800"/>
            <a:ext cx="5895657" cy="1309687"/>
          </a:xfrm>
        </p:spPr>
        <p:txBody>
          <a:bodyPr/>
          <a:lstStyle/>
          <a:p>
            <a:pPr algn="ctr">
              <a:buNone/>
            </a:pPr>
            <a:r>
              <a:rPr lang="en-US" dirty="0" smtClean="0"/>
              <a:t>Signature Full-Feature Cover</a:t>
            </a:r>
          </a:p>
          <a:p>
            <a:pPr lvl="1"/>
            <a:r>
              <a:rPr lang="en-US" dirty="0" smtClean="0"/>
              <a:t>Test Button + Lock-Down Door</a:t>
            </a:r>
          </a:p>
          <a:p>
            <a:pPr lvl="1"/>
            <a:r>
              <a:rPr lang="en-US" dirty="0" smtClean="0"/>
              <a:t>LED, Mechanical Flag Indicator</a:t>
            </a:r>
          </a:p>
          <a:p>
            <a:pPr lvl="1"/>
            <a:r>
              <a:rPr lang="en-US" dirty="0" smtClean="0">
                <a:latin typeface="Arial" charset="0"/>
                <a:cs typeface="Arial" charset="0"/>
              </a:rPr>
              <a:t>Gold-Flashed Contacts</a:t>
            </a:r>
            <a:endParaRPr lang="en-US" dirty="0" smtClean="0"/>
          </a:p>
        </p:txBody>
      </p:sp>
      <p:pic>
        <p:nvPicPr>
          <p:cNvPr id="40962" name="Picture 2" descr="C:\Work\_Gama\92_792\eLaunch\792 Images\792M4L_2.jpg"/>
          <p:cNvPicPr>
            <a:picLocks noChangeAspect="1" noChangeArrowheads="1"/>
          </p:cNvPicPr>
          <p:nvPr/>
        </p:nvPicPr>
        <p:blipFill>
          <a:blip r:embed="rId3" cstate="print"/>
          <a:srcRect/>
          <a:stretch>
            <a:fillRect/>
          </a:stretch>
        </p:blipFill>
        <p:spPr bwMode="auto">
          <a:xfrm>
            <a:off x="4699644" y="1600597"/>
            <a:ext cx="921152" cy="1309687"/>
          </a:xfrm>
          <a:prstGeom prst="rect">
            <a:avLst/>
          </a:prstGeom>
          <a:noFill/>
        </p:spPr>
      </p:pic>
      <p:pic>
        <p:nvPicPr>
          <p:cNvPr id="18" name="Picture 10" descr="C:\Work\_Gama\92_792\eLaunch\792 Images\70_BSML_2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43406" y="3945405"/>
            <a:ext cx="1111250" cy="1530350"/>
          </a:xfrm>
          <a:prstGeom prst="rect">
            <a:avLst/>
          </a:prstGeom>
          <a:noFill/>
          <a:ln w="9525">
            <a:noFill/>
            <a:miter lim="800000"/>
            <a:headEnd/>
            <a:tailEnd/>
          </a:ln>
        </p:spPr>
      </p:pic>
      <p:pic>
        <p:nvPicPr>
          <p:cNvPr id="19" name="Picture 11" descr="C:\Work\_Gama\92_792\eLaunch\792 Images\70_BSMM_12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26286" y="5044748"/>
            <a:ext cx="1076325" cy="1450975"/>
          </a:xfrm>
          <a:prstGeom prst="rect">
            <a:avLst/>
          </a:prstGeom>
          <a:noFill/>
          <a:ln w="9525">
            <a:noFill/>
            <a:miter lim="800000"/>
            <a:headEnd/>
            <a:tailEnd/>
          </a:ln>
        </p:spPr>
      </p:pic>
      <p:pic>
        <p:nvPicPr>
          <p:cNvPr id="20" name="Picture 21" descr="C:\Work\_Gama\92_792\eLaunch\792 Images\70_BSMM_24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54656" y="5170160"/>
            <a:ext cx="774700" cy="1325563"/>
          </a:xfrm>
          <a:prstGeom prst="rect">
            <a:avLst/>
          </a:prstGeom>
          <a:noFill/>
          <a:ln w="9525">
            <a:noFill/>
            <a:miter lim="800000"/>
            <a:headEnd/>
            <a:tailEnd/>
          </a:ln>
        </p:spPr>
      </p:pic>
      <p:pic>
        <p:nvPicPr>
          <p:cNvPr id="22" name="Picture 7" descr="C:\Work\_Gama\92_792\eLaunch\792 Images\16_782PC.jpg"/>
          <p:cNvPicPr>
            <a:picLocks noChangeAspect="1" noChangeArrowheads="1"/>
          </p:cNvPicPr>
          <p:nvPr/>
        </p:nvPicPr>
        <p:blipFill>
          <a:blip r:embed="rId7" cstate="print"/>
          <a:srcRect/>
          <a:stretch>
            <a:fillRect/>
          </a:stretch>
        </p:blipFill>
        <p:spPr bwMode="auto">
          <a:xfrm>
            <a:off x="9347973" y="4417685"/>
            <a:ext cx="930275" cy="1254125"/>
          </a:xfrm>
          <a:prstGeom prst="rect">
            <a:avLst/>
          </a:prstGeom>
          <a:noFill/>
          <a:ln w="9525">
            <a:noFill/>
            <a:miter lim="800000"/>
            <a:headEnd/>
            <a:tailEnd/>
          </a:ln>
        </p:spPr>
      </p:pic>
      <p:pic>
        <p:nvPicPr>
          <p:cNvPr id="23" name="Picture 8" descr="C:\Work\_Gama\92_792\eLaunch\792 Images\16_782SC.jpg"/>
          <p:cNvPicPr>
            <a:picLocks noChangeAspect="1" noChangeArrowheads="1"/>
          </p:cNvPicPr>
          <p:nvPr/>
        </p:nvPicPr>
        <p:blipFill>
          <a:blip r:embed="rId8" cstate="print"/>
          <a:srcRect/>
          <a:stretch>
            <a:fillRect/>
          </a:stretch>
        </p:blipFill>
        <p:spPr bwMode="auto">
          <a:xfrm>
            <a:off x="10441761" y="4417685"/>
            <a:ext cx="954087" cy="912812"/>
          </a:xfrm>
          <a:prstGeom prst="rect">
            <a:avLst/>
          </a:prstGeom>
          <a:noFill/>
          <a:ln w="9525">
            <a:noFill/>
            <a:miter lim="800000"/>
            <a:headEnd/>
            <a:tailEnd/>
          </a:ln>
        </p:spPr>
      </p:pic>
      <p:pic>
        <p:nvPicPr>
          <p:cNvPr id="24" name="Picture 19" descr="C:\Work\_Gama\92_792\eLaunch\792 Images\16_782CBJ_1.jpg"/>
          <p:cNvPicPr>
            <a:picLocks noChangeAspect="1" noChangeArrowheads="1"/>
          </p:cNvPicPr>
          <p:nvPr/>
        </p:nvPicPr>
        <p:blipFill>
          <a:blip r:embed="rId9" cstate="print"/>
          <a:srcRect/>
          <a:stretch>
            <a:fillRect/>
          </a:stretch>
        </p:blipFill>
        <p:spPr bwMode="auto">
          <a:xfrm>
            <a:off x="9347973" y="5757534"/>
            <a:ext cx="1093788" cy="550863"/>
          </a:xfrm>
          <a:prstGeom prst="rect">
            <a:avLst/>
          </a:prstGeom>
          <a:noFill/>
          <a:ln w="9525">
            <a:noFill/>
            <a:miter lim="800000"/>
            <a:headEnd/>
            <a:tailEnd/>
          </a:ln>
        </p:spPr>
      </p:pic>
      <p:pic>
        <p:nvPicPr>
          <p:cNvPr id="25" name="Picture 20"/>
          <p:cNvPicPr>
            <a:picLocks noChangeAspect="1" noChangeArrowheads="1"/>
          </p:cNvPicPr>
          <p:nvPr/>
        </p:nvPicPr>
        <p:blipFill>
          <a:blip r:embed="rId10" cstate="print"/>
          <a:srcRect/>
          <a:stretch>
            <a:fillRect/>
          </a:stretch>
        </p:blipFill>
        <p:spPr bwMode="auto">
          <a:xfrm>
            <a:off x="10617519" y="5671810"/>
            <a:ext cx="960437" cy="636587"/>
          </a:xfrm>
          <a:prstGeom prst="rect">
            <a:avLst/>
          </a:prstGeom>
          <a:noFill/>
          <a:ln w="9525">
            <a:noFill/>
            <a:miter lim="800000"/>
            <a:headEnd/>
            <a:tailEnd/>
          </a:ln>
        </p:spPr>
      </p:pic>
      <p:sp>
        <p:nvSpPr>
          <p:cNvPr id="26" name="Rounded Rectangle 25"/>
          <p:cNvSpPr/>
          <p:nvPr/>
        </p:nvSpPr>
        <p:spPr>
          <a:xfrm>
            <a:off x="57864" y="1107600"/>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7864" y="3945245"/>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12602" y="3945245"/>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descr="C:\Work\_Gama\92_792\eLaunch\792 Images\70_782EL14_1.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0814447" y="2431812"/>
            <a:ext cx="1293813" cy="1257300"/>
          </a:xfrm>
          <a:prstGeom prst="rect">
            <a:avLst/>
          </a:prstGeom>
          <a:noFill/>
          <a:ln w="9525">
            <a:noFill/>
            <a:miter lim="800000"/>
            <a:headEnd/>
            <a:tailEnd/>
          </a:ln>
        </p:spPr>
      </p:pic>
      <p:pic>
        <p:nvPicPr>
          <p:cNvPr id="12" name="Picture 14" descr="C:\Work\_Gama\92_792\eLaunch\792 Images\70_782D8_1.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580001" y="2464356"/>
            <a:ext cx="1347787" cy="1192212"/>
          </a:xfrm>
          <a:prstGeom prst="rect">
            <a:avLst/>
          </a:prstGeom>
          <a:noFill/>
          <a:ln w="9525">
            <a:noFill/>
            <a:miter lim="800000"/>
            <a:headEnd/>
            <a:tailEnd/>
          </a:ln>
        </p:spPr>
      </p:pic>
      <p:pic>
        <p:nvPicPr>
          <p:cNvPr id="14" name="Picture 17" descr="C:\Work\_Gama\92_792\eLaunch\792 Images\16_782C_1.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550885" y="2587387"/>
            <a:ext cx="1062037" cy="946150"/>
          </a:xfrm>
          <a:prstGeom prst="rect">
            <a:avLst/>
          </a:prstGeom>
          <a:noFill/>
          <a:ln w="9525">
            <a:noFill/>
            <a:miter lim="800000"/>
            <a:headEnd/>
            <a:tailEnd/>
          </a:ln>
        </p:spPr>
      </p:pic>
      <p:pic>
        <p:nvPicPr>
          <p:cNvPr id="15" name="Picture 18" descr="C:\Work\_Gama\92_792\eLaunch\792 Images\16_782C1_1.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894867" y="2650887"/>
            <a:ext cx="952500" cy="819150"/>
          </a:xfrm>
          <a:prstGeom prst="rect">
            <a:avLst/>
          </a:prstGeom>
          <a:noFill/>
          <a:ln w="9525">
            <a:noFill/>
            <a:miter lim="800000"/>
            <a:headEnd/>
            <a:tailEnd/>
          </a:ln>
        </p:spPr>
      </p:pic>
      <p:sp>
        <p:nvSpPr>
          <p:cNvPr id="27" name="Rounded Rectangle 26"/>
          <p:cNvSpPr/>
          <p:nvPr/>
        </p:nvSpPr>
        <p:spPr>
          <a:xfrm>
            <a:off x="6212602" y="1107600"/>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10"/>
          <p:cNvSpPr txBox="1">
            <a:spLocks/>
          </p:cNvSpPr>
          <p:nvPr/>
        </p:nvSpPr>
        <p:spPr>
          <a:xfrm>
            <a:off x="6253893" y="1183800"/>
            <a:ext cx="581307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Sockets and Mounting Adapters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Mixed and Separate Terminal Styles Available</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Din Rail and Panel Mount Styles Available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
        <p:nvSpPr>
          <p:cNvPr id="32" name="Content Placeholder 10"/>
          <p:cNvSpPr txBox="1">
            <a:spLocks/>
          </p:cNvSpPr>
          <p:nvPr/>
        </p:nvSpPr>
        <p:spPr>
          <a:xfrm>
            <a:off x="57864" y="4011986"/>
            <a:ext cx="589565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lang="en-US" sz="2200" dirty="0" smtClean="0">
                <a:solidFill>
                  <a:srgbClr val="009530"/>
                </a:solidFill>
                <a:latin typeface="Arial" pitchFamily="34" charset="0"/>
                <a:cs typeface="Arial" pitchFamily="34" charset="0"/>
              </a:rPr>
              <a:t>Modules</a:t>
            </a: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LED Indicator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Protection Diode</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MOV Suppressor</a:t>
            </a:r>
          </a:p>
        </p:txBody>
      </p:sp>
      <p:sp>
        <p:nvSpPr>
          <p:cNvPr id="33" name="Content Placeholder 10"/>
          <p:cNvSpPr txBox="1">
            <a:spLocks/>
          </p:cNvSpPr>
          <p:nvPr/>
        </p:nvSpPr>
        <p:spPr>
          <a:xfrm>
            <a:off x="6276753" y="4011986"/>
            <a:ext cx="581307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Additional Accessories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Ejection Clip</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Retaining Clip</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Bus Jumper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ID Tag</a:t>
            </a:r>
          </a:p>
        </p:txBody>
      </p:sp>
      <p:pic>
        <p:nvPicPr>
          <p:cNvPr id="30" name="Picture 2" descr="C:\Users\SESA33~1\AppData\Local\Temp\SNAGHTML74e2e1.PNG"/>
          <p:cNvPicPr>
            <a:picLocks noChangeAspect="1" noChangeArrowheads="1"/>
          </p:cNvPicPr>
          <p:nvPr/>
        </p:nvPicPr>
        <p:blipFill>
          <a:blip r:embed="rId15" cstate="print">
            <a:clrChange>
              <a:clrFrom>
                <a:srgbClr val="FFFFFF"/>
              </a:clrFrom>
              <a:clrTo>
                <a:srgbClr val="FFFFFF">
                  <a:alpha val="0"/>
                </a:srgbClr>
              </a:clrTo>
            </a:clrChange>
          </a:blip>
          <a:srcRect r="16633"/>
          <a:stretch>
            <a:fillRect/>
          </a:stretch>
        </p:blipFill>
        <p:spPr bwMode="auto">
          <a:xfrm>
            <a:off x="871631" y="2695336"/>
            <a:ext cx="3883025" cy="838201"/>
          </a:xfrm>
          <a:prstGeom prst="rect">
            <a:avLst/>
          </a:prstGeom>
          <a:noFill/>
        </p:spPr>
      </p:pic>
      <p:pic>
        <p:nvPicPr>
          <p:cNvPr id="1026" name="Picture 2" descr="C:\Work\_Gama\92_792_8501RS\eLaunch\792 Images\70_461_1_R.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212602" y="2464356"/>
            <a:ext cx="1469697" cy="12734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792 Competitive Comparison</a:t>
            </a:r>
            <a:br>
              <a:rPr lang="en-US" dirty="0" smtClean="0"/>
            </a:br>
            <a:endParaRPr lang="en-US" dirty="0"/>
          </a:p>
        </p:txBody>
      </p:sp>
      <p:pic>
        <p:nvPicPr>
          <p:cNvPr id="22" name="Picture 14" descr="C:\Work\_Gama\92_792\eLaunch\792 Images\70_782EL8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043237"/>
            <a:ext cx="2773362" cy="2917825"/>
          </a:xfrm>
          <a:prstGeom prst="rect">
            <a:avLst/>
          </a:prstGeom>
          <a:noFill/>
          <a:ln w="9525">
            <a:noFill/>
            <a:miter lim="800000"/>
            <a:headEnd/>
            <a:tailEnd/>
          </a:ln>
        </p:spPr>
      </p:pic>
      <p:pic>
        <p:nvPicPr>
          <p:cNvPr id="23"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88643" y="2162832"/>
            <a:ext cx="1241425" cy="2179637"/>
          </a:xfrm>
          <a:prstGeom prst="rect">
            <a:avLst/>
          </a:prstGeom>
          <a:noFill/>
          <a:ln w="9525">
            <a:noFill/>
            <a:miter lim="800000"/>
            <a:headEnd/>
            <a:tailEnd/>
          </a:ln>
        </p:spPr>
      </p:pic>
      <p:sp>
        <p:nvSpPr>
          <p:cNvPr id="11" name="AutoShape 25"/>
          <p:cNvSpPr>
            <a:spLocks noChangeArrowheads="1"/>
          </p:cNvSpPr>
          <p:nvPr/>
        </p:nvSpPr>
        <p:spPr bwMode="auto">
          <a:xfrm>
            <a:off x="3161577" y="1067775"/>
            <a:ext cx="8610600" cy="5516582"/>
          </a:xfrm>
          <a:prstGeom prst="roundRect">
            <a:avLst>
              <a:gd name="adj" fmla="val 5190"/>
            </a:avLst>
          </a:prstGeom>
          <a:noFill/>
          <a:ln w="63500">
            <a:solidFill>
              <a:srgbClr val="5F5F5F"/>
            </a:solidFill>
            <a:round/>
            <a:headEnd/>
            <a:tailEnd/>
          </a:ln>
        </p:spPr>
        <p:txBody>
          <a:bodyPr wrap="none" anchor="ctr"/>
          <a:lstStyle/>
          <a:p>
            <a:endParaRPr lang="en-US"/>
          </a:p>
        </p:txBody>
      </p:sp>
      <p:graphicFrame>
        <p:nvGraphicFramePr>
          <p:cNvPr id="12" name="Group 1013"/>
          <p:cNvGraphicFramePr>
            <a:graphicFrameLocks noGrp="1"/>
          </p:cNvGraphicFramePr>
          <p:nvPr/>
        </p:nvGraphicFramePr>
        <p:xfrm>
          <a:off x="3237777" y="1067775"/>
          <a:ext cx="8478521" cy="5516582"/>
        </p:xfrm>
        <a:graphic>
          <a:graphicData uri="http://schemas.openxmlformats.org/drawingml/2006/table">
            <a:tbl>
              <a:tblPr/>
              <a:tblGrid>
                <a:gridCol w="1556870"/>
                <a:gridCol w="1930509"/>
                <a:gridCol w="1663714"/>
                <a:gridCol w="1663714"/>
                <a:gridCol w="1663714"/>
              </a:tblGrid>
              <a:tr h="67848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1200" b="0" i="0" u="none" strike="noStrike" cap="none" normalizeH="0" baseline="0" dirty="0" smtClean="0">
                        <a:ln>
                          <a:noFill/>
                        </a:ln>
                        <a:solidFill>
                          <a:schemeClr val="accent1"/>
                        </a:solidFill>
                        <a:effectLst/>
                        <a:latin typeface="Arial" pitchFamily="34" charset="0"/>
                      </a:endParaRPr>
                    </a:p>
                  </a:txBody>
                  <a:tcPr horzOverflow="overflow">
                    <a:lnL cap="flat">
                      <a:noFill/>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2000" b="1" i="0" u="none" strike="noStrike" cap="none" normalizeH="0" baseline="0" dirty="0" smtClean="0">
                          <a:ln>
                            <a:noFill/>
                          </a:ln>
                          <a:solidFill>
                            <a:schemeClr val="tx2">
                              <a:lumMod val="75000"/>
                            </a:schemeClr>
                          </a:solidFill>
                          <a:effectLst/>
                          <a:latin typeface="Arial" pitchFamily="34" charset="0"/>
                        </a:rPr>
                        <a:t>Magnecraft</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2000" b="1" i="0" u="none" strike="noStrike" cap="none" normalizeH="0" baseline="0" dirty="0" smtClean="0">
                          <a:ln>
                            <a:noFill/>
                          </a:ln>
                          <a:solidFill>
                            <a:schemeClr val="tx2">
                              <a:lumMod val="75000"/>
                            </a:schemeClr>
                          </a:solidFill>
                          <a:effectLst/>
                          <a:latin typeface="Arial" pitchFamily="34" charset="0"/>
                        </a:rPr>
                        <a:t>792</a:t>
                      </a:r>
                    </a:p>
                  </a:txBody>
                  <a:tcP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800" b="1" i="0" u="none" strike="noStrike" cap="none" normalizeH="0" baseline="0" dirty="0" smtClean="0">
                          <a:ln>
                            <a:noFill/>
                          </a:ln>
                          <a:solidFill>
                            <a:schemeClr val="accent6">
                              <a:lumMod val="75000"/>
                            </a:schemeClr>
                          </a:solidFill>
                          <a:effectLst/>
                          <a:latin typeface="Arial" pitchFamily="34" charset="0"/>
                        </a:rPr>
                        <a:t>Omron</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800" b="1" i="0" u="none" strike="noStrike" cap="none" normalizeH="0" baseline="0" dirty="0" smtClean="0">
                          <a:ln>
                            <a:noFill/>
                          </a:ln>
                          <a:solidFill>
                            <a:schemeClr val="accent6">
                              <a:lumMod val="75000"/>
                            </a:schemeClr>
                          </a:solidFill>
                          <a:effectLst/>
                          <a:latin typeface="Arial" pitchFamily="34" charset="0"/>
                        </a:rPr>
                        <a:t>MY</a:t>
                      </a:r>
                    </a:p>
                  </a:txBody>
                  <a:tcP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800" b="1" i="0" u="none" strike="noStrike" cap="none" normalizeH="0" baseline="0" dirty="0" smtClean="0">
                          <a:ln>
                            <a:noFill/>
                          </a:ln>
                          <a:solidFill>
                            <a:schemeClr val="accent6">
                              <a:lumMod val="75000"/>
                            </a:schemeClr>
                          </a:solidFill>
                          <a:effectLst/>
                          <a:latin typeface="Arial" pitchFamily="34" charset="0"/>
                        </a:rPr>
                        <a:t>Idec</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800" b="1" i="0" u="none" strike="noStrike" cap="none" normalizeH="0" baseline="0" dirty="0" smtClean="0">
                          <a:ln>
                            <a:noFill/>
                          </a:ln>
                          <a:solidFill>
                            <a:schemeClr val="accent6">
                              <a:lumMod val="75000"/>
                            </a:schemeClr>
                          </a:solidFill>
                          <a:effectLst/>
                          <a:latin typeface="Arial" pitchFamily="34" charset="0"/>
                        </a:rPr>
                        <a:t>RU</a:t>
                      </a:r>
                    </a:p>
                  </a:txBody>
                  <a:tcP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800" b="1" i="0" u="none" strike="noStrike" cap="none" normalizeH="0" baseline="0" dirty="0" smtClean="0">
                          <a:ln>
                            <a:noFill/>
                          </a:ln>
                          <a:solidFill>
                            <a:schemeClr val="accent6">
                              <a:lumMod val="75000"/>
                            </a:schemeClr>
                          </a:solidFill>
                          <a:effectLst/>
                          <a:latin typeface="Arial" pitchFamily="34" charset="0"/>
                        </a:rPr>
                        <a:t>Tyco</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800" b="1" i="0" u="none" strike="noStrike" cap="none" normalizeH="0" baseline="0" dirty="0" smtClean="0">
                          <a:ln>
                            <a:noFill/>
                          </a:ln>
                          <a:solidFill>
                            <a:schemeClr val="accent6">
                              <a:lumMod val="75000"/>
                            </a:schemeClr>
                          </a:solidFill>
                          <a:effectLst/>
                          <a:latin typeface="Arial" pitchFamily="34" charset="0"/>
                        </a:rPr>
                        <a:t>KHA</a:t>
                      </a:r>
                    </a:p>
                  </a:txBody>
                  <a:tcPr horzOverflow="overflow">
                    <a:lnL w="38100" cap="flat" cmpd="sng" algn="ctr">
                      <a:solidFill>
                        <a:schemeClr val="accent6">
                          <a:lumMod val="50000"/>
                        </a:schemeClr>
                      </a:solidFill>
                      <a:prstDash val="dot"/>
                      <a:round/>
                      <a:headEnd type="none" w="med" len="med"/>
                      <a:tailEnd type="none" w="med" len="med"/>
                    </a:lnL>
                    <a:lnR cap="flat">
                      <a:noFill/>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70178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500" b="1" i="0" u="none" strike="noStrike" cap="none" normalizeH="0" baseline="0" dirty="0" smtClean="0">
                        <a:ln>
                          <a:noFill/>
                        </a:ln>
                        <a:solidFill>
                          <a:schemeClr val="accent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Gold flashed</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Contacts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YES</a:t>
                      </a:r>
                      <a:endParaRPr kumimoji="0" lang="en-US" sz="2400" b="1" i="0" u="none" strike="noStrike" cap="none" normalizeH="0" baseline="0" dirty="0" smtClean="0">
                        <a:ln>
                          <a:noFill/>
                        </a:ln>
                        <a:solidFill>
                          <a:srgbClr val="00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59647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DPDT</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12A</a:t>
                      </a:r>
                      <a:endParaRPr kumimoji="0" lang="en-US" sz="2400" b="1" i="0" u="none" strike="noStrike" cap="none" normalizeH="0" baseline="0" dirty="0" smtClean="0">
                        <a:ln>
                          <a:noFill/>
                        </a:ln>
                        <a:solidFill>
                          <a:srgbClr val="00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10 A</a:t>
                      </a:r>
                      <a:endParaRPr kumimoji="0" lang="en-US" sz="4000" b="1" i="0" u="none" strike="noStrike" cap="none" normalizeH="0" baseline="0" dirty="0" smtClean="0">
                        <a:ln>
                          <a:noFill/>
                        </a:ln>
                        <a:solidFill>
                          <a:srgbClr val="FF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10 A</a:t>
                      </a:r>
                      <a:endParaRPr kumimoji="0" lang="en-US" sz="2400" b="1" i="0" u="none" strike="noStrike" cap="none" normalizeH="0" baseline="0" dirty="0" smtClean="0">
                        <a:ln>
                          <a:noFill/>
                        </a:ln>
                        <a:solidFill>
                          <a:srgbClr val="FF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15 A</a:t>
                      </a:r>
                      <a:endParaRPr kumimoji="0" lang="en-US" sz="2400" b="1" i="0" u="none" strike="noStrike" cap="none" normalizeH="0" baseline="0" dirty="0" smtClean="0">
                        <a:ln>
                          <a:noFill/>
                        </a:ln>
                        <a:solidFill>
                          <a:srgbClr val="00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58218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4PDT</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6 A</a:t>
                      </a:r>
                      <a:endParaRPr kumimoji="0" lang="en-US" sz="2400" b="1" i="0" u="none" strike="noStrike" cap="none" normalizeH="0" baseline="0" dirty="0" smtClean="0">
                        <a:ln>
                          <a:noFill/>
                        </a:ln>
                        <a:solidFill>
                          <a:srgbClr val="00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5 A</a:t>
                      </a:r>
                      <a:endParaRPr kumimoji="0" lang="en-US" sz="4000" b="1" i="0" u="none" strike="noStrike" cap="none" normalizeH="0" baseline="0" dirty="0" smtClean="0">
                        <a:ln>
                          <a:noFill/>
                        </a:ln>
                        <a:solidFill>
                          <a:srgbClr val="FF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6 A</a:t>
                      </a:r>
                      <a:endParaRPr kumimoji="0" lang="en-US" sz="2400" b="1" i="0" u="none" strike="noStrike" cap="none" normalizeH="0" baseline="0" dirty="0" smtClean="0">
                        <a:ln>
                          <a:noFill/>
                        </a:ln>
                        <a:solidFill>
                          <a:srgbClr val="00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5 A</a:t>
                      </a:r>
                      <a:endParaRPr kumimoji="0" lang="en-US" sz="2400" b="1" i="0" u="none" strike="noStrike" cap="none" normalizeH="0" baseline="0" dirty="0" smtClean="0">
                        <a:ln>
                          <a:noFill/>
                        </a:ln>
                        <a:solidFill>
                          <a:srgbClr val="FF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65499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Locking</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Test Button</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YES</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6516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Mounting </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Adapters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YES</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7871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500" b="1" i="0" u="none" strike="noStrike" cap="none" normalizeH="0" baseline="0" dirty="0" smtClean="0">
                        <a:ln>
                          <a:noFill/>
                        </a:ln>
                        <a:solidFill>
                          <a:schemeClr val="accent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UL Listing</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Relay /Socket</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 Combination</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000000"/>
                          </a:solidFill>
                          <a:effectLst/>
                          <a:latin typeface="Arial" pitchFamily="34" charset="0"/>
                        </a:rPr>
                        <a:t>   UL Listed</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7506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2">
                              <a:lumMod val="75000"/>
                            </a:schemeClr>
                          </a:solidFill>
                          <a:effectLst/>
                          <a:latin typeface="Arial" pitchFamily="34" charset="0"/>
                        </a:rPr>
                        <a:t>Bus Jumpers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1"/>
                          </a:solidFill>
                          <a:effectLst/>
                          <a:latin typeface="Arial" pitchFamily="34" charset="0"/>
                        </a:rPr>
                        <a:t>         </a:t>
                      </a:r>
                      <a:r>
                        <a:rPr kumimoji="0" lang="en-US" sz="1400" b="1" i="0" u="none" strike="noStrike" cap="none" normalizeH="0" baseline="0" dirty="0" smtClean="0">
                          <a:ln>
                            <a:noFill/>
                          </a:ln>
                          <a:solidFill>
                            <a:srgbClr val="000000"/>
                          </a:solidFill>
                          <a:effectLst/>
                          <a:latin typeface="Arial" pitchFamily="34" charset="0"/>
                        </a:rPr>
                        <a:t>YES</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Socket “bridge”</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Offered</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Only Spring</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Clip Socket</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r>
            </a:tbl>
          </a:graphicData>
        </a:graphic>
      </p:graphicFrame>
      <p:sp>
        <p:nvSpPr>
          <p:cNvPr id="13" name="Rounded Rectangle 21"/>
          <p:cNvSpPr>
            <a:spLocks noChangeArrowheads="1"/>
          </p:cNvSpPr>
          <p:nvPr/>
        </p:nvSpPr>
        <p:spPr bwMode="auto">
          <a:xfrm>
            <a:off x="4771302" y="5000500"/>
            <a:ext cx="1333500" cy="838200"/>
          </a:xfrm>
          <a:prstGeom prst="roundRect">
            <a:avLst>
              <a:gd name="adj" fmla="val 16667"/>
            </a:avLst>
          </a:prstGeom>
          <a:noFill/>
          <a:ln w="63500" algn="ctr">
            <a:solidFill>
              <a:srgbClr val="00B050"/>
            </a:solidFill>
            <a:round/>
            <a:headEnd type="none" w="sm" len="sm"/>
            <a:tailEnd type="none" w="sm" len="sm"/>
          </a:ln>
        </p:spPr>
        <p:txBody>
          <a:bodyPr/>
          <a:lstStyle/>
          <a:p>
            <a:endParaRPr lang="en-US"/>
          </a:p>
        </p:txBody>
      </p:sp>
      <p:pic>
        <p:nvPicPr>
          <p:cNvPr id="14" name="Picture 71" descr="http://www.clipartbest.com/cliparts/ace/qqB/aceqqBEc4.jpeg"/>
          <p:cNvPicPr>
            <a:picLocks noChangeAspect="1" noChangeArrowheads="1"/>
          </p:cNvPicPr>
          <p:nvPr/>
        </p:nvPicPr>
        <p:blipFill>
          <a:blip r:embed="rId5" cstate="print"/>
          <a:srcRect/>
          <a:stretch>
            <a:fillRect/>
          </a:stretch>
        </p:blipFill>
        <p:spPr bwMode="auto">
          <a:xfrm>
            <a:off x="6209577" y="1982175"/>
            <a:ext cx="381000" cy="381000"/>
          </a:xfrm>
          <a:prstGeom prst="rect">
            <a:avLst/>
          </a:prstGeom>
          <a:noFill/>
          <a:ln w="9525">
            <a:noFill/>
            <a:miter lim="800000"/>
            <a:headEnd/>
            <a:tailEnd/>
          </a:ln>
        </p:spPr>
      </p:pic>
      <p:pic>
        <p:nvPicPr>
          <p:cNvPr id="16" name="Picture 71" descr="http://www.clipartbest.com/cliparts/ace/qqB/aceqqBEc4.jpeg"/>
          <p:cNvPicPr>
            <a:picLocks noChangeAspect="1" noChangeArrowheads="1"/>
          </p:cNvPicPr>
          <p:nvPr/>
        </p:nvPicPr>
        <p:blipFill>
          <a:blip r:embed="rId5" cstate="print"/>
          <a:srcRect/>
          <a:stretch>
            <a:fillRect/>
          </a:stretch>
        </p:blipFill>
        <p:spPr bwMode="auto">
          <a:xfrm>
            <a:off x="6209577" y="3224525"/>
            <a:ext cx="381000" cy="381000"/>
          </a:xfrm>
          <a:prstGeom prst="rect">
            <a:avLst/>
          </a:prstGeom>
          <a:noFill/>
          <a:ln w="9525">
            <a:noFill/>
            <a:miter lim="800000"/>
            <a:headEnd/>
            <a:tailEnd/>
          </a:ln>
        </p:spPr>
      </p:pic>
      <p:pic>
        <p:nvPicPr>
          <p:cNvPr id="17" name="Picture 71" descr="http://www.clipartbest.com/cliparts/ace/qqB/aceqqBEc4.jpeg"/>
          <p:cNvPicPr>
            <a:picLocks noChangeAspect="1" noChangeArrowheads="1"/>
          </p:cNvPicPr>
          <p:nvPr/>
        </p:nvPicPr>
        <p:blipFill>
          <a:blip r:embed="rId5" cstate="print"/>
          <a:srcRect/>
          <a:stretch>
            <a:fillRect/>
          </a:stretch>
        </p:blipFill>
        <p:spPr bwMode="auto">
          <a:xfrm>
            <a:off x="6209577" y="3845700"/>
            <a:ext cx="381000" cy="381000"/>
          </a:xfrm>
          <a:prstGeom prst="rect">
            <a:avLst/>
          </a:prstGeom>
          <a:noFill/>
          <a:ln w="9525">
            <a:noFill/>
            <a:miter lim="800000"/>
            <a:headEnd/>
            <a:tailEnd/>
          </a:ln>
        </p:spPr>
      </p:pic>
      <p:pic>
        <p:nvPicPr>
          <p:cNvPr id="18" name="Picture 71" descr="http://www.clipartbest.com/cliparts/ace/qqB/aceqqBEc4.jpeg"/>
          <p:cNvPicPr>
            <a:picLocks noChangeAspect="1" noChangeArrowheads="1"/>
          </p:cNvPicPr>
          <p:nvPr/>
        </p:nvPicPr>
        <p:blipFill>
          <a:blip r:embed="rId5" cstate="print"/>
          <a:srcRect/>
          <a:stretch>
            <a:fillRect/>
          </a:stretch>
        </p:blipFill>
        <p:spPr bwMode="auto">
          <a:xfrm>
            <a:off x="6209577" y="4490025"/>
            <a:ext cx="381000" cy="381000"/>
          </a:xfrm>
          <a:prstGeom prst="rect">
            <a:avLst/>
          </a:prstGeom>
          <a:noFill/>
          <a:ln w="9525">
            <a:noFill/>
            <a:miter lim="800000"/>
            <a:headEnd/>
            <a:tailEnd/>
          </a:ln>
        </p:spPr>
      </p:pic>
      <p:pic>
        <p:nvPicPr>
          <p:cNvPr id="19" name="Picture 71" descr="http://www.clipartbest.com/cliparts/ace/qqB/aceqqBEc4.jpeg"/>
          <p:cNvPicPr>
            <a:picLocks noChangeAspect="1" noChangeArrowheads="1"/>
          </p:cNvPicPr>
          <p:nvPr/>
        </p:nvPicPr>
        <p:blipFill>
          <a:blip r:embed="rId5" cstate="print"/>
          <a:srcRect/>
          <a:stretch>
            <a:fillRect/>
          </a:stretch>
        </p:blipFill>
        <p:spPr bwMode="auto">
          <a:xfrm>
            <a:off x="6209577" y="5238525"/>
            <a:ext cx="381000" cy="381000"/>
          </a:xfrm>
          <a:prstGeom prst="rect">
            <a:avLst/>
          </a:prstGeom>
          <a:noFill/>
          <a:ln w="9525">
            <a:noFill/>
            <a:miter lim="800000"/>
            <a:headEnd/>
            <a:tailEnd/>
          </a:ln>
        </p:spPr>
      </p:pic>
      <p:pic>
        <p:nvPicPr>
          <p:cNvPr id="20" name="Picture 71" descr="http://www.clipartbest.com/cliparts/ace/qqB/aceqqBEc4.jpeg"/>
          <p:cNvPicPr>
            <a:picLocks noChangeAspect="1" noChangeArrowheads="1"/>
          </p:cNvPicPr>
          <p:nvPr/>
        </p:nvPicPr>
        <p:blipFill>
          <a:blip r:embed="rId5" cstate="print"/>
          <a:srcRect/>
          <a:stretch>
            <a:fillRect/>
          </a:stretch>
        </p:blipFill>
        <p:spPr bwMode="auto">
          <a:xfrm>
            <a:off x="6209577" y="6016925"/>
            <a:ext cx="381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792 Applications</a:t>
            </a:r>
            <a:endParaRPr lang="en-US" dirty="0"/>
          </a:p>
        </p:txBody>
      </p:sp>
      <p:sp>
        <p:nvSpPr>
          <p:cNvPr id="11" name="Content Placeholder 10"/>
          <p:cNvSpPr>
            <a:spLocks noGrp="1"/>
          </p:cNvSpPr>
          <p:nvPr>
            <p:ph idx="1"/>
          </p:nvPr>
        </p:nvSpPr>
        <p:spPr>
          <a:xfrm>
            <a:off x="1532573" y="1087493"/>
            <a:ext cx="5308693" cy="6047021"/>
          </a:xfrm>
        </p:spPr>
        <p:txBody>
          <a:bodyPr/>
          <a:lstStyle/>
          <a:p>
            <a:pPr>
              <a:buNone/>
            </a:pPr>
            <a:r>
              <a:rPr lang="en-US" sz="2000" dirty="0" smtClean="0"/>
              <a:t>Food and Beverage Processing</a:t>
            </a:r>
          </a:p>
          <a:p>
            <a:pPr lvl="1"/>
            <a:r>
              <a:rPr lang="en-GB" sz="1800" dirty="0" smtClean="0"/>
              <a:t>Commercial/Industrial cooking equipment</a:t>
            </a:r>
          </a:p>
          <a:p>
            <a:pPr lvl="1"/>
            <a:r>
              <a:rPr lang="en-GB" sz="1800" dirty="0" smtClean="0"/>
              <a:t>Filtration systems</a:t>
            </a:r>
          </a:p>
          <a:p>
            <a:pPr lvl="1"/>
            <a:r>
              <a:rPr lang="en-GB" sz="1800" dirty="0" smtClean="0"/>
              <a:t>Bottling controls</a:t>
            </a:r>
          </a:p>
          <a:p>
            <a:pPr lvl="1"/>
            <a:r>
              <a:rPr lang="en-GB" sz="1800" dirty="0" smtClean="0"/>
              <a:t>Chilling units</a:t>
            </a:r>
          </a:p>
          <a:p>
            <a:pPr>
              <a:buNone/>
            </a:pPr>
            <a:endParaRPr lang="en-US" sz="2000" dirty="0" smtClean="0"/>
          </a:p>
          <a:p>
            <a:pPr>
              <a:buNone/>
            </a:pPr>
            <a:r>
              <a:rPr lang="en-US" sz="2000" dirty="0" smtClean="0"/>
              <a:t>Material Handling Equipment</a:t>
            </a:r>
          </a:p>
          <a:p>
            <a:pPr lvl="1"/>
            <a:r>
              <a:rPr lang="en-US" sz="1800" dirty="0" smtClean="0"/>
              <a:t>Small Motor Control</a:t>
            </a:r>
          </a:p>
          <a:p>
            <a:pPr lvl="1"/>
            <a:r>
              <a:rPr lang="en-US" sz="1800" dirty="0" smtClean="0"/>
              <a:t>Conveyor Control</a:t>
            </a:r>
          </a:p>
          <a:p>
            <a:pPr lvl="1"/>
            <a:r>
              <a:rPr lang="en-US" sz="1800" dirty="0" smtClean="0"/>
              <a:t>Control System Isolation </a:t>
            </a:r>
          </a:p>
          <a:p>
            <a:pPr>
              <a:buNone/>
            </a:pPr>
            <a:endParaRPr lang="en-US" sz="2000" dirty="0" smtClean="0"/>
          </a:p>
          <a:p>
            <a:pPr>
              <a:buNone/>
            </a:pPr>
            <a:r>
              <a:rPr lang="en-US" sz="2000" dirty="0" smtClean="0"/>
              <a:t>Lighting</a:t>
            </a:r>
          </a:p>
          <a:p>
            <a:pPr lvl="1"/>
            <a:r>
              <a:rPr lang="en-GB" sz="1800" dirty="0" smtClean="0"/>
              <a:t>Motorway information systems</a:t>
            </a:r>
          </a:p>
          <a:p>
            <a:pPr lvl="1"/>
            <a:r>
              <a:rPr lang="en-GB" sz="1800" dirty="0" smtClean="0"/>
              <a:t>Lighting Control Panel</a:t>
            </a:r>
          </a:p>
          <a:p>
            <a:pPr>
              <a:buNone/>
            </a:pPr>
            <a:endParaRPr lang="en-GB" dirty="0" smtClean="0"/>
          </a:p>
          <a:p>
            <a:pPr lvl="1"/>
            <a:endParaRPr lang="en-GB" sz="1200" dirty="0" smtClean="0"/>
          </a:p>
          <a:p>
            <a:pPr lvl="1">
              <a:buNone/>
            </a:pPr>
            <a:endParaRPr lang="en-GB" sz="1800" dirty="0" smtClean="0"/>
          </a:p>
        </p:txBody>
      </p:sp>
      <p:pic>
        <p:nvPicPr>
          <p:cNvPr id="12"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87480" y="672624"/>
            <a:ext cx="4870180" cy="5917627"/>
          </a:xfrm>
          <a:prstGeom prst="rect">
            <a:avLst/>
          </a:prstGeom>
          <a:noFill/>
          <a:ln w="12700">
            <a:noFill/>
            <a:miter lim="800000"/>
            <a:headEnd type="none" w="sm" len="sm"/>
            <a:tailEnd type="none" w="sm" len="sm"/>
          </a:ln>
        </p:spPr>
      </p:pic>
      <p:sp>
        <p:nvSpPr>
          <p:cNvPr id="14" name="AutoShape 2"/>
          <p:cNvSpPr>
            <a:spLocks noChangeArrowheads="1"/>
          </p:cNvSpPr>
          <p:nvPr>
            <p:custDataLst>
              <p:tags r:id="rId1"/>
            </p:custDataLst>
          </p:nvPr>
        </p:nvSpPr>
        <p:spPr bwMode="auto">
          <a:xfrm>
            <a:off x="6827520" y="524193"/>
            <a:ext cx="5135880" cy="6196647"/>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4"/>
          <p:cNvSpPr>
            <a:spLocks noChangeArrowheads="1"/>
          </p:cNvSpPr>
          <p:nvPr>
            <p:custDataLst>
              <p:tags r:id="rId1"/>
            </p:custDataLst>
          </p:nvPr>
        </p:nvSpPr>
        <p:spPr bwMode="auto">
          <a:xfrm>
            <a:off x="152399" y="115888"/>
            <a:ext cx="11830335" cy="431800"/>
          </a:xfrm>
          <a:prstGeom prst="roundRect">
            <a:avLst>
              <a:gd name="adj" fmla="val 19685"/>
            </a:avLst>
          </a:prstGeom>
          <a:solidFill>
            <a:schemeClr val="bg2"/>
          </a:solidFill>
          <a:ln w="12700" algn="ctr">
            <a:solidFill>
              <a:schemeClr val="bg2"/>
            </a:solidFill>
            <a:round/>
            <a:headEnd/>
            <a:tailEnd/>
          </a:ln>
        </p:spPr>
        <p:txBody>
          <a:bodyPr wrap="none" anchor="ctr"/>
          <a:lstStyle/>
          <a:p>
            <a:pPr algn="ctr">
              <a:spcBef>
                <a:spcPct val="20000"/>
              </a:spcBef>
              <a:buClr>
                <a:schemeClr val="bg2"/>
              </a:buClr>
            </a:pPr>
            <a:r>
              <a:rPr lang="en-US" altLang="zh-CN" b="1" dirty="0">
                <a:solidFill>
                  <a:schemeClr val="bg1"/>
                </a:solidFill>
                <a:ea typeface="SimSun" pitchFamily="2" charset="-122"/>
                <a:cs typeface="Arial" charset="0"/>
              </a:rPr>
              <a:t>792 Relay Application </a:t>
            </a:r>
            <a:r>
              <a:rPr lang="en-US" altLang="zh-CN" b="1" dirty="0" smtClean="0">
                <a:solidFill>
                  <a:schemeClr val="bg1"/>
                </a:solidFill>
                <a:ea typeface="SimSun" pitchFamily="2" charset="-122"/>
                <a:cs typeface="Arial" charset="0"/>
              </a:rPr>
              <a:t>Example</a:t>
            </a:r>
            <a:endParaRPr lang="en-US" altLang="ja-JP" b="1" dirty="0">
              <a:solidFill>
                <a:schemeClr val="bg1"/>
              </a:solidFill>
              <a:ea typeface="SimSun" pitchFamily="2" charset="-122"/>
              <a:cs typeface="Arial" charset="0"/>
            </a:endParaRPr>
          </a:p>
        </p:txBody>
      </p:sp>
      <p:pic>
        <p:nvPicPr>
          <p:cNvPr id="58" name="Picture 5"/>
          <p:cNvPicPr>
            <a:picLocks noChangeAspect="1" noChangeArrowheads="1"/>
          </p:cNvPicPr>
          <p:nvPr/>
        </p:nvPicPr>
        <p:blipFill>
          <a:blip r:embed="rId11" cstate="print"/>
          <a:srcRect/>
          <a:stretch>
            <a:fillRect/>
          </a:stretch>
        </p:blipFill>
        <p:spPr bwMode="auto">
          <a:xfrm>
            <a:off x="1712913" y="2816225"/>
            <a:ext cx="1274762" cy="1620838"/>
          </a:xfrm>
          <a:prstGeom prst="rect">
            <a:avLst/>
          </a:prstGeom>
          <a:noFill/>
          <a:ln w="9525">
            <a:noFill/>
            <a:miter lim="800000"/>
            <a:headEnd/>
            <a:tailEnd/>
          </a:ln>
        </p:spPr>
      </p:pic>
      <p:pic>
        <p:nvPicPr>
          <p:cNvPr id="59" name="Picture 3"/>
          <p:cNvPicPr>
            <a:picLocks noChangeAspect="1" noChangeArrowheads="1"/>
          </p:cNvPicPr>
          <p:nvPr/>
        </p:nvPicPr>
        <p:blipFill>
          <a:blip r:embed="rId12" cstate="print"/>
          <a:srcRect/>
          <a:stretch>
            <a:fillRect/>
          </a:stretch>
        </p:blipFill>
        <p:spPr bwMode="auto">
          <a:xfrm>
            <a:off x="395288" y="2816225"/>
            <a:ext cx="1271587" cy="1620838"/>
          </a:xfrm>
          <a:prstGeom prst="rect">
            <a:avLst/>
          </a:prstGeom>
          <a:noFill/>
          <a:ln w="9525">
            <a:noFill/>
            <a:miter lim="800000"/>
            <a:headEnd/>
            <a:tailEnd/>
          </a:ln>
        </p:spPr>
      </p:pic>
      <p:sp>
        <p:nvSpPr>
          <p:cNvPr id="61" name="AutoShape 2"/>
          <p:cNvSpPr>
            <a:spLocks noChangeArrowheads="1"/>
          </p:cNvSpPr>
          <p:nvPr>
            <p:custDataLst>
              <p:tags r:id="rId2"/>
            </p:custDataLst>
          </p:nvPr>
        </p:nvSpPr>
        <p:spPr bwMode="auto">
          <a:xfrm>
            <a:off x="165740" y="4581525"/>
            <a:ext cx="4066220" cy="2160588"/>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
        <p:nvSpPr>
          <p:cNvPr id="62" name="AutoShape 2"/>
          <p:cNvSpPr>
            <a:spLocks noChangeArrowheads="1"/>
          </p:cNvSpPr>
          <p:nvPr>
            <p:custDataLst>
              <p:tags r:id="rId3"/>
            </p:custDataLst>
          </p:nvPr>
        </p:nvSpPr>
        <p:spPr bwMode="auto">
          <a:xfrm>
            <a:off x="179388" y="668338"/>
            <a:ext cx="2881312" cy="379730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
        <p:nvSpPr>
          <p:cNvPr id="63" name="AutoShape 7"/>
          <p:cNvSpPr>
            <a:spLocks noChangeArrowheads="1"/>
          </p:cNvSpPr>
          <p:nvPr/>
        </p:nvSpPr>
        <p:spPr bwMode="auto">
          <a:xfrm>
            <a:off x="179388" y="658813"/>
            <a:ext cx="2663825" cy="287337"/>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ja-JP" b="1" dirty="0" smtClean="0">
                <a:solidFill>
                  <a:schemeClr val="bg1"/>
                </a:solidFill>
                <a:ea typeface="SimSun" pitchFamily="2" charset="-122"/>
                <a:cs typeface="Arial" charset="0"/>
              </a:rPr>
              <a:t>Construction Industry</a:t>
            </a:r>
            <a:endParaRPr lang="en-US" altLang="ja-JP" b="1" dirty="0">
              <a:solidFill>
                <a:schemeClr val="bg1"/>
              </a:solidFill>
              <a:ea typeface="SimSun" pitchFamily="2" charset="-122"/>
              <a:cs typeface="Arial" charset="0"/>
            </a:endParaRPr>
          </a:p>
        </p:txBody>
      </p:sp>
      <p:sp>
        <p:nvSpPr>
          <p:cNvPr id="64" name="AutoShape 2"/>
          <p:cNvSpPr>
            <a:spLocks noChangeArrowheads="1"/>
          </p:cNvSpPr>
          <p:nvPr>
            <p:custDataLst>
              <p:tags r:id="rId4"/>
            </p:custDataLst>
          </p:nvPr>
        </p:nvSpPr>
        <p:spPr bwMode="auto">
          <a:xfrm>
            <a:off x="8914205" y="630238"/>
            <a:ext cx="2520950" cy="379730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zh-CN">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ja-JP">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ja-JP">
              <a:ea typeface="MS PGothic" pitchFamily="34" charset="-128"/>
            </a:endParaRPr>
          </a:p>
          <a:p>
            <a:pPr marL="0" lvl="1" indent="-171450">
              <a:buFontTx/>
              <a:buChar char="•"/>
            </a:pPr>
            <a:endParaRPr lang="en-US" altLang="ja-JP">
              <a:ea typeface="MS PGothic" pitchFamily="34" charset="-128"/>
            </a:endParaRPr>
          </a:p>
        </p:txBody>
      </p:sp>
      <p:sp>
        <p:nvSpPr>
          <p:cNvPr id="65" name="AutoShape 9"/>
          <p:cNvSpPr>
            <a:spLocks noChangeArrowheads="1"/>
          </p:cNvSpPr>
          <p:nvPr/>
        </p:nvSpPr>
        <p:spPr bwMode="auto">
          <a:xfrm>
            <a:off x="8914205" y="620713"/>
            <a:ext cx="2159000" cy="287337"/>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ja-JP" b="1" dirty="0" smtClean="0">
                <a:solidFill>
                  <a:schemeClr val="bg1"/>
                </a:solidFill>
                <a:ea typeface="SimSun" pitchFamily="2" charset="-122"/>
                <a:cs typeface="Arial" charset="0"/>
              </a:rPr>
              <a:t>Keys to Success</a:t>
            </a:r>
            <a:endParaRPr lang="en-US" altLang="ja-JP" b="1" dirty="0">
              <a:solidFill>
                <a:schemeClr val="bg1"/>
              </a:solidFill>
              <a:ea typeface="SimSun" pitchFamily="2" charset="-122"/>
              <a:cs typeface="Arial" charset="0"/>
            </a:endParaRPr>
          </a:p>
        </p:txBody>
      </p:sp>
      <p:sp>
        <p:nvSpPr>
          <p:cNvPr id="66" name="Rectangle 10"/>
          <p:cNvSpPr>
            <a:spLocks noChangeArrowheads="1"/>
          </p:cNvSpPr>
          <p:nvPr/>
        </p:nvSpPr>
        <p:spPr bwMode="auto">
          <a:xfrm>
            <a:off x="179388" y="1244685"/>
            <a:ext cx="2952750" cy="1200329"/>
          </a:xfrm>
          <a:prstGeom prst="rect">
            <a:avLst/>
          </a:prstGeom>
          <a:noFill/>
          <a:ln w="12700">
            <a:noFill/>
            <a:miter lim="800000"/>
            <a:headEnd/>
            <a:tailEnd/>
          </a:ln>
        </p:spPr>
        <p:txBody>
          <a:bodyPr wrap="square" anchor="ctr">
            <a:spAutoFit/>
          </a:bodyPr>
          <a:lstStyle/>
          <a:p>
            <a:pPr defTabSz="762000" eaLnBrk="0" hangingPunct="0">
              <a:lnSpc>
                <a:spcPct val="120000"/>
              </a:lnSpc>
              <a:buFontTx/>
              <a:buChar char="-"/>
            </a:pPr>
            <a:r>
              <a:rPr lang="en-US" altLang="zh-CN" sz="1200" dirty="0" smtClean="0">
                <a:solidFill>
                  <a:srgbClr val="626469"/>
                </a:solidFill>
                <a:latin typeface="Arial" pitchFamily="34" charset="0"/>
                <a:cs typeface="Arial" pitchFamily="34" charset="0"/>
              </a:rPr>
              <a:t>Construction elevator and</a:t>
            </a:r>
          </a:p>
          <a:p>
            <a:pPr defTabSz="762000" eaLnBrk="0" hangingPunct="0">
              <a:lnSpc>
                <a:spcPct val="120000"/>
              </a:lnSpc>
            </a:pPr>
            <a:r>
              <a:rPr lang="en-US" altLang="zh-CN" sz="1200" dirty="0" smtClean="0">
                <a:solidFill>
                  <a:srgbClr val="626469"/>
                </a:solidFill>
                <a:latin typeface="Arial" pitchFamily="34" charset="0"/>
                <a:cs typeface="Arial" pitchFamily="34" charset="0"/>
              </a:rPr>
              <a:t>   hoisting equipment</a:t>
            </a:r>
          </a:p>
          <a:p>
            <a:pPr defTabSz="762000" eaLnBrk="0" hangingPunct="0">
              <a:lnSpc>
                <a:spcPct val="120000"/>
              </a:lnSpc>
              <a:buFontTx/>
              <a:buChar char="-"/>
            </a:pPr>
            <a:r>
              <a:rPr lang="en-US" altLang="zh-CN" sz="1200" dirty="0" smtClean="0">
                <a:solidFill>
                  <a:srgbClr val="626469"/>
                </a:solidFill>
                <a:latin typeface="Arial" pitchFamily="34" charset="0"/>
                <a:cs typeface="Arial" pitchFamily="34" charset="0"/>
              </a:rPr>
              <a:t>Relays are used in control</a:t>
            </a:r>
          </a:p>
          <a:p>
            <a:pPr defTabSz="762000" eaLnBrk="0" hangingPunct="0">
              <a:lnSpc>
                <a:spcPct val="120000"/>
              </a:lnSpc>
            </a:pPr>
            <a:r>
              <a:rPr lang="en-US" altLang="zh-CN" sz="1200" dirty="0" smtClean="0">
                <a:solidFill>
                  <a:srgbClr val="626469"/>
                </a:solidFill>
                <a:latin typeface="Arial" pitchFamily="34" charset="0"/>
                <a:cs typeface="Arial" pitchFamily="34" charset="0"/>
              </a:rPr>
              <a:t>   panels for construction </a:t>
            </a:r>
          </a:p>
          <a:p>
            <a:pPr defTabSz="762000" eaLnBrk="0" hangingPunct="0">
              <a:lnSpc>
                <a:spcPct val="120000"/>
              </a:lnSpc>
            </a:pPr>
            <a:r>
              <a:rPr lang="en-US" altLang="zh-CN" sz="1200" dirty="0" smtClean="0">
                <a:solidFill>
                  <a:srgbClr val="626469"/>
                </a:solidFill>
                <a:latin typeface="Arial" pitchFamily="34" charset="0"/>
                <a:cs typeface="Arial" pitchFamily="34" charset="0"/>
              </a:rPr>
              <a:t>   elevators</a:t>
            </a:r>
          </a:p>
        </p:txBody>
      </p:sp>
      <p:sp>
        <p:nvSpPr>
          <p:cNvPr id="67" name="AutoShape 2"/>
          <p:cNvSpPr>
            <a:spLocks noChangeArrowheads="1"/>
          </p:cNvSpPr>
          <p:nvPr>
            <p:custDataLst>
              <p:tags r:id="rId5"/>
            </p:custDataLst>
          </p:nvPr>
        </p:nvSpPr>
        <p:spPr bwMode="auto">
          <a:xfrm>
            <a:off x="4723889" y="668338"/>
            <a:ext cx="2735263" cy="3744912"/>
          </a:xfrm>
          <a:prstGeom prst="roundRect">
            <a:avLst>
              <a:gd name="adj" fmla="val 8278"/>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endParaRPr lang="en-US" altLang="ja-JP" dirty="0">
              <a:solidFill>
                <a:schemeClr val="accent6">
                  <a:lumMod val="75000"/>
                </a:schemeClr>
              </a:solidFill>
              <a:ea typeface="MS PGothic" pitchFamily="34" charset="-128"/>
            </a:endParaRPr>
          </a:p>
        </p:txBody>
      </p:sp>
      <p:sp>
        <p:nvSpPr>
          <p:cNvPr id="76" name="Rectangle 21"/>
          <p:cNvSpPr>
            <a:spLocks noChangeArrowheads="1"/>
          </p:cNvSpPr>
          <p:nvPr/>
        </p:nvSpPr>
        <p:spPr bwMode="auto">
          <a:xfrm>
            <a:off x="9346005" y="3225800"/>
            <a:ext cx="2058987" cy="1016000"/>
          </a:xfrm>
          <a:prstGeom prst="rect">
            <a:avLst/>
          </a:prstGeom>
          <a:noFill/>
          <a:ln w="12700">
            <a:noFill/>
            <a:miter lim="800000"/>
            <a:headEnd/>
            <a:tailEnd/>
          </a:ln>
        </p:spPr>
        <p:txBody>
          <a:bodyPr anchor="ctr">
            <a:spAutoFit/>
          </a:bodyPr>
          <a:lstStyle/>
          <a:p>
            <a:pPr defTabSz="762000" eaLnBrk="0" hangingPunct="0"/>
            <a:endParaRPr lang="en-US" altLang="zh-CN">
              <a:ea typeface="SimSun" pitchFamily="2" charset="-122"/>
            </a:endParaRPr>
          </a:p>
          <a:p>
            <a:pPr defTabSz="762000" eaLnBrk="0" hangingPunct="0"/>
            <a:endParaRPr lang="en-US" altLang="zh-CN">
              <a:ea typeface="SimSun" pitchFamily="2" charset="-122"/>
            </a:endParaRPr>
          </a:p>
          <a:p>
            <a:pPr defTabSz="762000" eaLnBrk="0" hangingPunct="0"/>
            <a:endParaRPr lang="en-US" altLang="zh-CN">
              <a:ea typeface="SimSun" pitchFamily="2" charset="-122"/>
            </a:endParaRPr>
          </a:p>
          <a:p>
            <a:pPr defTabSz="762000" eaLnBrk="0" hangingPunct="0"/>
            <a:endParaRPr lang="en-US" altLang="zh-CN">
              <a:ea typeface="SimSun" pitchFamily="2" charset="-122"/>
            </a:endParaRPr>
          </a:p>
          <a:p>
            <a:pPr defTabSz="762000" eaLnBrk="0" hangingPunct="0"/>
            <a:endParaRPr lang="en-US" altLang="zh-CN">
              <a:ea typeface="SimSun" pitchFamily="2" charset="-122"/>
            </a:endParaRPr>
          </a:p>
        </p:txBody>
      </p:sp>
      <p:sp>
        <p:nvSpPr>
          <p:cNvPr id="77" name="Rectangle 22"/>
          <p:cNvSpPr>
            <a:spLocks noChangeArrowheads="1"/>
          </p:cNvSpPr>
          <p:nvPr/>
        </p:nvSpPr>
        <p:spPr bwMode="auto">
          <a:xfrm>
            <a:off x="9139266" y="1654520"/>
            <a:ext cx="2058987" cy="1938992"/>
          </a:xfrm>
          <a:prstGeom prst="rect">
            <a:avLst/>
          </a:prstGeom>
          <a:noFill/>
          <a:ln w="12700">
            <a:noFill/>
            <a:miter lim="800000"/>
            <a:headEnd/>
            <a:tailEnd/>
          </a:ln>
        </p:spPr>
        <p:txBody>
          <a:bodyPr anchor="ctr">
            <a:spAutoFit/>
          </a:bodyPr>
          <a:lstStyle/>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12 A rating in a small package provides 20% buffer for inrush loads.</a:t>
            </a:r>
          </a:p>
          <a:p>
            <a:pPr indent="-180975" defTabSz="762000" eaLnBrk="0" hangingPunct="0">
              <a:lnSpc>
                <a:spcPct val="120000"/>
              </a:lnSpc>
              <a:spcBef>
                <a:spcPct val="20000"/>
              </a:spcBef>
              <a:buClr>
                <a:schemeClr val="tx2">
                  <a:lumMod val="75000"/>
                </a:schemeClr>
              </a:buClr>
              <a:buFont typeface="Wingdings 3" pitchFamily="18" charset="2"/>
              <a:buChar char=""/>
            </a:pPr>
            <a:endParaRPr lang="en-US" altLang="zh-CN" sz="1200" dirty="0" smtClean="0">
              <a:solidFill>
                <a:srgbClr val="626469"/>
              </a:solidFill>
              <a:latin typeface="Arial" pitchFamily="34" charset="0"/>
              <a:cs typeface="Arial" pitchFamily="34" charset="0"/>
            </a:endParaRP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Full-feature cover (lockable test button, LED) for easy installation and diagnostics</a:t>
            </a:r>
          </a:p>
        </p:txBody>
      </p:sp>
      <p:sp>
        <p:nvSpPr>
          <p:cNvPr id="78" name="Rectangle 25"/>
          <p:cNvSpPr>
            <a:spLocks noChangeArrowheads="1"/>
          </p:cNvSpPr>
          <p:nvPr/>
        </p:nvSpPr>
        <p:spPr bwMode="auto">
          <a:xfrm>
            <a:off x="310202" y="5013325"/>
            <a:ext cx="3384550" cy="1428750"/>
          </a:xfrm>
          <a:prstGeom prst="rect">
            <a:avLst/>
          </a:prstGeom>
          <a:noFill/>
          <a:ln w="9525" algn="ctr">
            <a:noFill/>
            <a:miter lim="800000"/>
            <a:headEnd/>
            <a:tailEnd/>
          </a:ln>
        </p:spPr>
        <p:txBody>
          <a:bodyPr lIns="0" tIns="0" rIns="18000" bIns="10800"/>
          <a:lstStyle/>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Magnecraft relays</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Sockets</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MOV module</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Ejector clip</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Bus Jumper &amp; ID Tags</a:t>
            </a:r>
          </a:p>
          <a:p>
            <a:pPr indent="-180975" defTabSz="762000" eaLnBrk="0" hangingPunct="0">
              <a:lnSpc>
                <a:spcPct val="120000"/>
              </a:lnSpc>
              <a:spcBef>
                <a:spcPct val="20000"/>
              </a:spcBef>
              <a:buClr>
                <a:schemeClr val="accent1"/>
              </a:buClr>
            </a:pPr>
            <a:endParaRPr lang="en-US" altLang="zh-CN" sz="1200" dirty="0" smtClean="0">
              <a:solidFill>
                <a:srgbClr val="626469"/>
              </a:solidFill>
              <a:latin typeface="Arial" pitchFamily="34" charset="0"/>
              <a:cs typeface="Arial" pitchFamily="34" charset="0"/>
            </a:endParaRPr>
          </a:p>
          <a:p>
            <a:pPr indent="-180975" defTabSz="762000" eaLnBrk="0" hangingPunct="0">
              <a:lnSpc>
                <a:spcPct val="120000"/>
              </a:lnSpc>
              <a:spcBef>
                <a:spcPct val="20000"/>
              </a:spcBef>
              <a:buClr>
                <a:schemeClr val="accent1"/>
              </a:buClr>
              <a:buFont typeface="Wingdings 3" pitchFamily="18" charset="2"/>
              <a:buChar char=""/>
            </a:pPr>
            <a:endParaRPr lang="en-US" altLang="zh-CN" sz="1200" dirty="0" smtClean="0">
              <a:solidFill>
                <a:srgbClr val="626469"/>
              </a:solidFill>
              <a:latin typeface="Arial" pitchFamily="34" charset="0"/>
              <a:cs typeface="Arial" pitchFamily="34" charset="0"/>
            </a:endParaRPr>
          </a:p>
        </p:txBody>
      </p:sp>
      <p:sp>
        <p:nvSpPr>
          <p:cNvPr id="79" name="Rectangle 26"/>
          <p:cNvSpPr>
            <a:spLocks noChangeArrowheads="1"/>
          </p:cNvSpPr>
          <p:nvPr/>
        </p:nvSpPr>
        <p:spPr bwMode="auto">
          <a:xfrm>
            <a:off x="4795327" y="2429413"/>
            <a:ext cx="2447925" cy="1274195"/>
          </a:xfrm>
          <a:prstGeom prst="rect">
            <a:avLst/>
          </a:prstGeom>
          <a:noFill/>
          <a:ln w="12700">
            <a:noFill/>
            <a:miter lim="800000"/>
            <a:headEnd type="none" w="sm" len="sm"/>
            <a:tailEnd type="none" w="sm" len="sm"/>
          </a:ln>
        </p:spPr>
        <p:txBody>
          <a:bodyPr>
            <a:spAutoFit/>
          </a:bodyPr>
          <a:lstStyle/>
          <a:p>
            <a:pPr>
              <a:lnSpc>
                <a:spcPct val="120000"/>
              </a:lnSpc>
              <a:spcBef>
                <a:spcPct val="50000"/>
              </a:spcBef>
              <a:defRPr/>
            </a:pPr>
            <a:r>
              <a:rPr lang="en-US" altLang="zh-CN" b="1" dirty="0">
                <a:solidFill>
                  <a:schemeClr val="bg2"/>
                </a:solidFill>
                <a:latin typeface="Arial" pitchFamily="34" charset="0"/>
              </a:rPr>
              <a:t>Customer Pain:</a:t>
            </a:r>
          </a:p>
          <a:p>
            <a:pPr marL="95250" indent="-95250">
              <a:lnSpc>
                <a:spcPct val="120000"/>
              </a:lnSpc>
              <a:spcBef>
                <a:spcPct val="50000"/>
              </a:spcBef>
              <a:buFontTx/>
              <a:buChar char="-"/>
              <a:defRPr/>
            </a:pPr>
            <a:r>
              <a:rPr lang="en-US" altLang="zh-CN" sz="1200" dirty="0" smtClean="0">
                <a:solidFill>
                  <a:srgbClr val="626469"/>
                </a:solidFill>
                <a:latin typeface="Arial" pitchFamily="34" charset="0"/>
                <a:cs typeface="Arial" pitchFamily="34" charset="0"/>
              </a:rPr>
              <a:t>Panel space was limited. </a:t>
            </a:r>
          </a:p>
          <a:p>
            <a:pPr marL="95250" indent="-95250">
              <a:lnSpc>
                <a:spcPct val="120000"/>
              </a:lnSpc>
              <a:spcBef>
                <a:spcPct val="50000"/>
              </a:spcBef>
              <a:buFontTx/>
              <a:buChar char="-"/>
              <a:defRPr/>
            </a:pPr>
            <a:r>
              <a:rPr lang="en-US" altLang="zh-CN" sz="1200" dirty="0" smtClean="0">
                <a:solidFill>
                  <a:srgbClr val="626469"/>
                </a:solidFill>
                <a:latin typeface="Arial" pitchFamily="34" charset="0"/>
                <a:cs typeface="Arial" pitchFamily="34" charset="0"/>
              </a:rPr>
              <a:t> Could not test relay output locally for trouble shooting.</a:t>
            </a:r>
            <a:endParaRPr lang="en-US" altLang="zh-CN" sz="1200" dirty="0">
              <a:solidFill>
                <a:srgbClr val="626469"/>
              </a:solidFill>
              <a:latin typeface="Arial" pitchFamily="34" charset="0"/>
              <a:cs typeface="Arial" pitchFamily="34" charset="0"/>
            </a:endParaRPr>
          </a:p>
        </p:txBody>
      </p:sp>
      <p:pic>
        <p:nvPicPr>
          <p:cNvPr id="89" name="Picture 2"/>
          <p:cNvPicPr>
            <a:picLocks noChangeAspect="1" noChangeArrowheads="1"/>
          </p:cNvPicPr>
          <p:nvPr/>
        </p:nvPicPr>
        <p:blipFill>
          <a:blip r:embed="rId13" cstate="print"/>
          <a:srcRect/>
          <a:stretch>
            <a:fillRect/>
          </a:stretch>
        </p:blipFill>
        <p:spPr bwMode="auto">
          <a:xfrm>
            <a:off x="9020009" y="4682125"/>
            <a:ext cx="2340439" cy="1933575"/>
          </a:xfrm>
          <a:prstGeom prst="rect">
            <a:avLst/>
          </a:prstGeom>
          <a:noFill/>
          <a:ln w="9525">
            <a:noFill/>
            <a:miter lim="800000"/>
            <a:headEnd/>
            <a:tailEnd/>
          </a:ln>
        </p:spPr>
      </p:pic>
      <p:sp>
        <p:nvSpPr>
          <p:cNvPr id="95" name="Rectangle 26"/>
          <p:cNvSpPr>
            <a:spLocks noChangeArrowheads="1"/>
          </p:cNvSpPr>
          <p:nvPr/>
        </p:nvSpPr>
        <p:spPr bwMode="auto">
          <a:xfrm>
            <a:off x="4833427" y="1023938"/>
            <a:ext cx="2447925" cy="1052596"/>
          </a:xfrm>
          <a:prstGeom prst="rect">
            <a:avLst/>
          </a:prstGeom>
          <a:noFill/>
          <a:ln w="12700">
            <a:noFill/>
            <a:miter lim="800000"/>
            <a:headEnd type="none" w="sm" len="sm"/>
            <a:tailEnd type="none" w="sm" len="sm"/>
          </a:ln>
        </p:spPr>
        <p:txBody>
          <a:bodyPr>
            <a:spAutoFit/>
          </a:bodyPr>
          <a:lstStyle/>
          <a:p>
            <a:pPr>
              <a:lnSpc>
                <a:spcPct val="120000"/>
              </a:lnSpc>
              <a:spcBef>
                <a:spcPct val="50000"/>
              </a:spcBef>
              <a:defRPr/>
            </a:pPr>
            <a:r>
              <a:rPr lang="en-US" altLang="zh-CN" b="1" dirty="0">
                <a:solidFill>
                  <a:schemeClr val="bg2"/>
                </a:solidFill>
                <a:latin typeface="Arial" pitchFamily="34" charset="0"/>
              </a:rPr>
              <a:t>Requirements:</a:t>
            </a:r>
          </a:p>
          <a:p>
            <a:pPr marL="95250" indent="-95250">
              <a:lnSpc>
                <a:spcPct val="120000"/>
              </a:lnSpc>
              <a:spcBef>
                <a:spcPct val="50000"/>
              </a:spcBef>
              <a:buFontTx/>
              <a:buChar char="-"/>
              <a:defRPr/>
            </a:pPr>
            <a:r>
              <a:rPr lang="en-US" altLang="zh-CN" sz="1200" dirty="0" smtClean="0">
                <a:solidFill>
                  <a:srgbClr val="626469"/>
                </a:solidFill>
                <a:latin typeface="Arial" pitchFamily="34" charset="0"/>
                <a:cs typeface="Arial" pitchFamily="34" charset="0"/>
              </a:rPr>
              <a:t>Small Motor control</a:t>
            </a:r>
          </a:p>
          <a:p>
            <a:pPr marL="95250" indent="-95250">
              <a:lnSpc>
                <a:spcPct val="120000"/>
              </a:lnSpc>
              <a:spcBef>
                <a:spcPct val="50000"/>
              </a:spcBef>
              <a:buFontTx/>
              <a:buChar char="-"/>
              <a:defRPr/>
            </a:pPr>
            <a:r>
              <a:rPr lang="en-US" altLang="zh-CN" sz="1200" dirty="0" smtClean="0">
                <a:solidFill>
                  <a:srgbClr val="626469"/>
                </a:solidFill>
                <a:latin typeface="Arial" pitchFamily="34" charset="0"/>
                <a:cs typeface="Arial" pitchFamily="34" charset="0"/>
              </a:rPr>
              <a:t>10A minimum </a:t>
            </a:r>
            <a:endParaRPr lang="en-US" altLang="zh-CN" sz="1200" dirty="0">
              <a:solidFill>
                <a:srgbClr val="626469"/>
              </a:solidFill>
              <a:latin typeface="Arial" pitchFamily="34" charset="0"/>
              <a:cs typeface="Arial" pitchFamily="34" charset="0"/>
            </a:endParaRPr>
          </a:p>
        </p:txBody>
      </p:sp>
      <p:sp>
        <p:nvSpPr>
          <p:cNvPr id="96" name="AutoShape 38"/>
          <p:cNvSpPr>
            <a:spLocks noChangeArrowheads="1"/>
          </p:cNvSpPr>
          <p:nvPr/>
        </p:nvSpPr>
        <p:spPr bwMode="auto">
          <a:xfrm>
            <a:off x="165740" y="4572000"/>
            <a:ext cx="3860349" cy="298450"/>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zh-CN" b="1" dirty="0">
                <a:solidFill>
                  <a:schemeClr val="bg1"/>
                </a:solidFill>
                <a:ea typeface="SimSun" pitchFamily="2" charset="-122"/>
                <a:cs typeface="Arial" charset="0"/>
              </a:rPr>
              <a:t>     </a:t>
            </a:r>
            <a:r>
              <a:rPr lang="en-US" altLang="zh-CN" sz="1400" b="1" dirty="0" smtClean="0">
                <a:solidFill>
                  <a:schemeClr val="bg1"/>
                </a:solidFill>
                <a:ea typeface="SimSun" pitchFamily="2" charset="-122"/>
                <a:cs typeface="Arial" charset="0"/>
              </a:rPr>
              <a:t>Magnecraft</a:t>
            </a:r>
            <a:r>
              <a:rPr lang="en-US" altLang="ja-JP" sz="1400" b="1" dirty="0" smtClean="0">
                <a:solidFill>
                  <a:schemeClr val="bg1"/>
                </a:solidFill>
                <a:ea typeface="SimSun" pitchFamily="2" charset="-122"/>
                <a:cs typeface="Arial" charset="0"/>
              </a:rPr>
              <a:t> </a:t>
            </a:r>
            <a:r>
              <a:rPr lang="en-US" altLang="ja-JP" sz="1400" b="1" dirty="0">
                <a:solidFill>
                  <a:schemeClr val="bg1"/>
                </a:solidFill>
                <a:ea typeface="SimSun" pitchFamily="2" charset="-122"/>
                <a:cs typeface="Arial" charset="0"/>
              </a:rPr>
              <a:t>Complete Solution </a:t>
            </a:r>
          </a:p>
        </p:txBody>
      </p:sp>
      <p:pic>
        <p:nvPicPr>
          <p:cNvPr id="97" name="Picture 40" descr="Flower"/>
          <p:cNvPicPr>
            <a:picLocks noChangeAspect="1" noChangeArrowheads="1"/>
          </p:cNvPicPr>
          <p:nvPr/>
        </p:nvPicPr>
        <p:blipFill>
          <a:blip r:embed="rId14" cstate="print"/>
          <a:srcRect/>
          <a:stretch>
            <a:fillRect/>
          </a:stretch>
        </p:blipFill>
        <p:spPr bwMode="auto">
          <a:xfrm>
            <a:off x="310202" y="4581525"/>
            <a:ext cx="207963" cy="250825"/>
          </a:xfrm>
          <a:prstGeom prst="rect">
            <a:avLst/>
          </a:prstGeom>
          <a:noFill/>
          <a:ln w="9525">
            <a:noFill/>
            <a:miter lim="800000"/>
            <a:headEnd/>
            <a:tailEnd/>
          </a:ln>
        </p:spPr>
      </p:pic>
      <p:sp>
        <p:nvSpPr>
          <p:cNvPr id="100" name="AutoShape 12"/>
          <p:cNvSpPr>
            <a:spLocks noChangeArrowheads="1"/>
          </p:cNvSpPr>
          <p:nvPr/>
        </p:nvSpPr>
        <p:spPr bwMode="auto">
          <a:xfrm>
            <a:off x="4733414" y="661989"/>
            <a:ext cx="2509838" cy="246061"/>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zh-CN" b="1" dirty="0">
                <a:solidFill>
                  <a:schemeClr val="bg1"/>
                </a:solidFill>
                <a:ea typeface="SimSun" pitchFamily="2" charset="-122"/>
                <a:cs typeface="Arial" charset="0"/>
              </a:rPr>
              <a:t>Application Criteria</a:t>
            </a:r>
            <a:endParaRPr lang="en-US" altLang="ja-JP" b="1" dirty="0">
              <a:solidFill>
                <a:schemeClr val="bg1"/>
              </a:solidFill>
              <a:ea typeface="MS PGothic" pitchFamily="34" charset="-128"/>
              <a:cs typeface="Arial" charset="0"/>
            </a:endParaRPr>
          </a:p>
        </p:txBody>
      </p:sp>
      <p:pic>
        <p:nvPicPr>
          <p:cNvPr id="101" name="Picture 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367994" y="5152054"/>
            <a:ext cx="1631950" cy="1131888"/>
          </a:xfrm>
          <a:prstGeom prst="rect">
            <a:avLst/>
          </a:prstGeom>
          <a:noFill/>
          <a:ln w="9525">
            <a:noFill/>
            <a:miter lim="800000"/>
            <a:headEnd/>
            <a:tailEnd/>
          </a:ln>
        </p:spPr>
      </p:pic>
      <p:pic>
        <p:nvPicPr>
          <p:cNvPr id="104" name="Picture 103" descr="C:\Users\SESA33~1\AppData\Local\Temp\SNAGHTML1a6e27e5.PN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1155755" y="1064871"/>
            <a:ext cx="558800" cy="823913"/>
          </a:xfrm>
          <a:prstGeom prst="rect">
            <a:avLst/>
          </a:prstGeom>
          <a:noFill/>
          <a:effectLst>
            <a:outerShdw dist="50800" sx="1000" sy="1000" algn="ctr" rotWithShape="0">
              <a:schemeClr val="bg1"/>
            </a:outerShdw>
          </a:effectLst>
        </p:spPr>
      </p:pic>
      <p:pic>
        <p:nvPicPr>
          <p:cNvPr id="48" name="Picture 2"/>
          <p:cNvPicPr>
            <a:picLocks noChangeAspect="1" noChangeArrowheads="1"/>
          </p:cNvPicPr>
          <p:nvPr/>
        </p:nvPicPr>
        <p:blipFill>
          <a:blip r:embed="rId17" cstate="print"/>
          <a:srcRect r="49989"/>
          <a:stretch>
            <a:fillRect/>
          </a:stretch>
        </p:blipFill>
        <p:spPr bwMode="auto">
          <a:xfrm>
            <a:off x="5779178" y="5974100"/>
            <a:ext cx="1303337" cy="719138"/>
          </a:xfrm>
          <a:prstGeom prst="rect">
            <a:avLst/>
          </a:prstGeom>
          <a:noFill/>
          <a:ln w="12700">
            <a:noFill/>
            <a:miter lim="800000"/>
            <a:headEnd type="none" w="sm" len="sm"/>
            <a:tailEnd type="none" w="sm" len="sm"/>
          </a:ln>
        </p:spPr>
      </p:pic>
      <p:pic>
        <p:nvPicPr>
          <p:cNvPr id="49" name="Picture 3"/>
          <p:cNvPicPr>
            <a:picLocks noChangeAspect="1" noChangeArrowheads="1"/>
          </p:cNvPicPr>
          <p:nvPr/>
        </p:nvPicPr>
        <p:blipFill>
          <a:blip r:embed="rId18" cstate="print"/>
          <a:srcRect l="50011"/>
          <a:stretch>
            <a:fillRect/>
          </a:stretch>
        </p:blipFill>
        <p:spPr bwMode="auto">
          <a:xfrm>
            <a:off x="6992899" y="5974100"/>
            <a:ext cx="1333500" cy="719138"/>
          </a:xfrm>
          <a:prstGeom prst="rect">
            <a:avLst/>
          </a:prstGeom>
          <a:noFill/>
          <a:ln w="12700">
            <a:noFill/>
            <a:miter lim="800000"/>
            <a:headEnd type="none" w="sm" len="sm"/>
            <a:tailEnd type="none" w="sm" len="sm"/>
          </a:ln>
        </p:spPr>
      </p:pic>
      <p:sp>
        <p:nvSpPr>
          <p:cNvPr id="50" name="Text Box 33"/>
          <p:cNvSpPr txBox="1">
            <a:spLocks noChangeArrowheads="1"/>
          </p:cNvSpPr>
          <p:nvPr/>
        </p:nvSpPr>
        <p:spPr bwMode="auto">
          <a:xfrm>
            <a:off x="5809216" y="6172538"/>
            <a:ext cx="1157689" cy="307777"/>
          </a:xfrm>
          <a:prstGeom prst="rect">
            <a:avLst/>
          </a:prstGeom>
          <a:noFill/>
          <a:ln w="28575" algn="ctr">
            <a:noFill/>
            <a:miter lim="800000"/>
            <a:headEnd/>
            <a:tailEnd/>
          </a:ln>
        </p:spPr>
        <p:txBody>
          <a:bodyPr wrap="none">
            <a:spAutoFit/>
          </a:bodyPr>
          <a:lstStyle/>
          <a:p>
            <a:pPr algn="ctr"/>
            <a:r>
              <a:rPr lang="en-US" altLang="zh-CN" sz="1400" b="1" dirty="0">
                <a:solidFill>
                  <a:schemeClr val="bg2"/>
                </a:solidFill>
                <a:latin typeface="Arial" pitchFamily="34" charset="0"/>
              </a:rPr>
              <a:t>Advantage:</a:t>
            </a:r>
          </a:p>
        </p:txBody>
      </p:sp>
      <p:sp>
        <p:nvSpPr>
          <p:cNvPr id="51" name="Rectangle 55"/>
          <p:cNvSpPr>
            <a:spLocks noChangeArrowheads="1"/>
          </p:cNvSpPr>
          <p:nvPr/>
        </p:nvSpPr>
        <p:spPr bwMode="auto">
          <a:xfrm>
            <a:off x="7011949" y="6171475"/>
            <a:ext cx="1314450" cy="307777"/>
          </a:xfrm>
          <a:prstGeom prst="rect">
            <a:avLst/>
          </a:prstGeom>
          <a:noFill/>
          <a:ln w="9525">
            <a:noFill/>
            <a:miter lim="800000"/>
            <a:headEnd/>
            <a:tailEnd/>
          </a:ln>
        </p:spPr>
        <p:txBody>
          <a:bodyPr>
            <a:spAutoFit/>
          </a:bodyPr>
          <a:lstStyle/>
          <a:p>
            <a:pPr algn="ctr"/>
            <a:r>
              <a:rPr lang="en-GB" sz="1400" b="1" dirty="0" smtClean="0">
                <a:solidFill>
                  <a:schemeClr val="bg1"/>
                </a:solidFill>
              </a:rPr>
              <a:t>Magnecraft</a:t>
            </a:r>
            <a:endParaRPr lang="en-GB" sz="1400" b="1" dirty="0">
              <a:solidFill>
                <a:schemeClr val="bg1"/>
              </a:solidFill>
            </a:endParaRPr>
          </a:p>
        </p:txBody>
      </p:sp>
      <p:grpSp>
        <p:nvGrpSpPr>
          <p:cNvPr id="52" name="Group 51"/>
          <p:cNvGrpSpPr/>
          <p:nvPr/>
        </p:nvGrpSpPr>
        <p:grpSpPr>
          <a:xfrm>
            <a:off x="5792313" y="4662550"/>
            <a:ext cx="2520950" cy="1090070"/>
            <a:chOff x="5401482" y="4813025"/>
            <a:chExt cx="2520950" cy="1090070"/>
          </a:xfrm>
        </p:grpSpPr>
        <p:sp>
          <p:nvSpPr>
            <p:cNvPr id="53" name="AutoShape 2"/>
            <p:cNvSpPr>
              <a:spLocks noChangeArrowheads="1"/>
            </p:cNvSpPr>
            <p:nvPr>
              <p:custDataLst>
                <p:tags r:id="rId8"/>
              </p:custDataLst>
            </p:nvPr>
          </p:nvSpPr>
          <p:spPr bwMode="auto">
            <a:xfrm>
              <a:off x="5401482" y="4813025"/>
              <a:ext cx="2520950" cy="109007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
          <p:nvSpPr>
            <p:cNvPr id="54" name="AutoShape 37"/>
            <p:cNvSpPr>
              <a:spLocks noChangeArrowheads="1"/>
            </p:cNvSpPr>
            <p:nvPr/>
          </p:nvSpPr>
          <p:spPr bwMode="auto">
            <a:xfrm>
              <a:off x="5401482" y="4813025"/>
              <a:ext cx="2117092" cy="287338"/>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pPr>
              <a:r>
                <a:rPr lang="en-US" altLang="zh-CN" sz="1400" b="1" dirty="0">
                  <a:solidFill>
                    <a:schemeClr val="bg1"/>
                  </a:solidFill>
                  <a:ea typeface="SimSun" pitchFamily="2" charset="-122"/>
                  <a:cs typeface="Arial" charset="0"/>
                </a:rPr>
                <a:t>         </a:t>
              </a:r>
              <a:r>
                <a:rPr lang="en-US" altLang="zh-CN" sz="1400" b="1" dirty="0" smtClean="0">
                  <a:solidFill>
                    <a:schemeClr val="bg1"/>
                  </a:solidFill>
                  <a:ea typeface="SimSun" pitchFamily="2" charset="-122"/>
                  <a:cs typeface="Arial" charset="0"/>
                </a:rPr>
                <a:t>Competition</a:t>
              </a:r>
              <a:endParaRPr lang="en-US" altLang="ja-JP" sz="1400" b="1" dirty="0">
                <a:solidFill>
                  <a:schemeClr val="bg1"/>
                </a:solidFill>
                <a:ea typeface="SimSun" pitchFamily="2" charset="-122"/>
                <a:cs typeface="Arial" charset="0"/>
              </a:endParaRPr>
            </a:p>
          </p:txBody>
        </p:sp>
        <p:pic>
          <p:nvPicPr>
            <p:cNvPr id="55" name="Picture 39" descr="Key"/>
            <p:cNvPicPr>
              <a:picLocks noChangeAspect="1" noChangeArrowheads="1"/>
            </p:cNvPicPr>
            <p:nvPr/>
          </p:nvPicPr>
          <p:blipFill>
            <a:blip r:embed="rId19" cstate="print"/>
            <a:srcRect/>
            <a:stretch>
              <a:fillRect/>
            </a:stretch>
          </p:blipFill>
          <p:spPr bwMode="auto">
            <a:xfrm>
              <a:off x="5472919" y="4813025"/>
              <a:ext cx="288925" cy="288925"/>
            </a:xfrm>
            <a:prstGeom prst="rect">
              <a:avLst/>
            </a:prstGeom>
            <a:noFill/>
            <a:ln w="9525">
              <a:noFill/>
              <a:miter lim="800000"/>
              <a:headEnd/>
              <a:tailEnd/>
            </a:ln>
          </p:spPr>
        </p:pic>
        <p:sp>
          <p:nvSpPr>
            <p:cNvPr id="56" name="Rectangle 22"/>
            <p:cNvSpPr>
              <a:spLocks noChangeArrowheads="1"/>
            </p:cNvSpPr>
            <p:nvPr/>
          </p:nvSpPr>
          <p:spPr bwMode="auto">
            <a:xfrm>
              <a:off x="5459587" y="5328420"/>
              <a:ext cx="2058987" cy="313932"/>
            </a:xfrm>
            <a:prstGeom prst="rect">
              <a:avLst/>
            </a:prstGeom>
            <a:noFill/>
            <a:ln w="12700">
              <a:noFill/>
              <a:miter lim="800000"/>
              <a:headEnd/>
              <a:tailEnd/>
            </a:ln>
          </p:spPr>
          <p:txBody>
            <a:bodyPr anchor="ctr">
              <a:spAutoFit/>
            </a:bodyPr>
            <a:lstStyle/>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Omron / IDEC</a:t>
              </a:r>
            </a:p>
          </p:txBody>
        </p:sp>
      </p:grpSp>
      <p:sp>
        <p:nvSpPr>
          <p:cNvPr id="68" name="Rounded Rectangle 4"/>
          <p:cNvSpPr>
            <a:spLocks noChangeArrowheads="1"/>
          </p:cNvSpPr>
          <p:nvPr>
            <p:custDataLst>
              <p:tags r:id="rId6"/>
            </p:custDataLst>
          </p:nvPr>
        </p:nvSpPr>
        <p:spPr bwMode="auto">
          <a:xfrm>
            <a:off x="3060700" y="1479667"/>
            <a:ext cx="1666081" cy="431800"/>
          </a:xfrm>
          <a:prstGeom prst="roundRect">
            <a:avLst>
              <a:gd name="adj" fmla="val 33861"/>
            </a:avLst>
          </a:prstGeom>
          <a:solidFill>
            <a:schemeClr val="bg2"/>
          </a:solidFill>
          <a:ln w="12700" algn="ctr">
            <a:solidFill>
              <a:schemeClr val="bg2"/>
            </a:solidFill>
            <a:round/>
            <a:headEnd/>
            <a:tailEnd/>
          </a:ln>
        </p:spPr>
        <p:txBody>
          <a:bodyPr wrap="none" anchor="ctr"/>
          <a:lstStyle/>
          <a:p>
            <a:pPr algn="ctr">
              <a:spcBef>
                <a:spcPct val="20000"/>
              </a:spcBef>
              <a:buClr>
                <a:schemeClr val="bg2"/>
              </a:buClr>
            </a:pPr>
            <a:r>
              <a:rPr lang="en-US" altLang="zh-CN" b="1" dirty="0">
                <a:solidFill>
                  <a:schemeClr val="bg1"/>
                </a:solidFill>
                <a:ea typeface="SimSun" pitchFamily="2" charset="-122"/>
                <a:cs typeface="Arial" charset="0"/>
              </a:rPr>
              <a:t>Industry</a:t>
            </a:r>
            <a:endParaRPr lang="en-US" altLang="ja-JP" b="1" dirty="0">
              <a:solidFill>
                <a:schemeClr val="bg1"/>
              </a:solidFill>
              <a:ea typeface="SimSun" pitchFamily="2" charset="-122"/>
              <a:cs typeface="Arial" charset="0"/>
            </a:endParaRPr>
          </a:p>
        </p:txBody>
      </p:sp>
      <p:sp>
        <p:nvSpPr>
          <p:cNvPr id="91" name="Rounded Rectangle 4"/>
          <p:cNvSpPr>
            <a:spLocks noChangeArrowheads="1"/>
          </p:cNvSpPr>
          <p:nvPr>
            <p:custDataLst>
              <p:tags r:id="rId7"/>
            </p:custDataLst>
          </p:nvPr>
        </p:nvSpPr>
        <p:spPr bwMode="auto">
          <a:xfrm>
            <a:off x="3060700" y="2805090"/>
            <a:ext cx="1666081" cy="431800"/>
          </a:xfrm>
          <a:prstGeom prst="roundRect">
            <a:avLst>
              <a:gd name="adj" fmla="val 33861"/>
            </a:avLst>
          </a:prstGeom>
          <a:solidFill>
            <a:schemeClr val="bg2"/>
          </a:solidFill>
          <a:ln w="12700" algn="ctr">
            <a:solidFill>
              <a:schemeClr val="bg2"/>
            </a:solidFill>
            <a:round/>
            <a:headEnd/>
            <a:tailEnd/>
          </a:ln>
        </p:spPr>
        <p:txBody>
          <a:bodyPr wrap="none" anchor="ctr"/>
          <a:lstStyle/>
          <a:p>
            <a:pPr algn="ctr">
              <a:spcBef>
                <a:spcPct val="20000"/>
              </a:spcBef>
              <a:buClr>
                <a:schemeClr val="bg2"/>
              </a:buClr>
            </a:pPr>
            <a:r>
              <a:rPr lang="en-US" altLang="zh-CN" b="1" dirty="0">
                <a:solidFill>
                  <a:schemeClr val="bg1"/>
                </a:solidFill>
                <a:ea typeface="SimSun" pitchFamily="2" charset="-122"/>
                <a:cs typeface="Arial" charset="0"/>
              </a:rPr>
              <a:t>Application</a:t>
            </a:r>
            <a:endParaRPr lang="en-US" altLang="ja-JP" b="1" dirty="0">
              <a:solidFill>
                <a:schemeClr val="bg1"/>
              </a:solidFill>
              <a:ea typeface="SimSun" pitchFamily="2" charset="-122"/>
              <a:cs typeface="Arial" charset="0"/>
            </a:endParaRPr>
          </a:p>
        </p:txBody>
      </p:sp>
      <p:grpSp>
        <p:nvGrpSpPr>
          <p:cNvPr id="92" name="Group 91"/>
          <p:cNvGrpSpPr/>
          <p:nvPr/>
        </p:nvGrpSpPr>
        <p:grpSpPr>
          <a:xfrm>
            <a:off x="3615134" y="3311786"/>
            <a:ext cx="557213" cy="360362"/>
            <a:chOff x="3544490" y="3253911"/>
            <a:chExt cx="557213" cy="360362"/>
          </a:xfrm>
        </p:grpSpPr>
        <p:sp>
          <p:nvSpPr>
            <p:cNvPr id="93" name="AutoShape 29"/>
            <p:cNvSpPr>
              <a:spLocks noChangeArrowheads="1"/>
            </p:cNvSpPr>
            <p:nvPr/>
          </p:nvSpPr>
          <p:spPr bwMode="auto">
            <a:xfrm>
              <a:off x="3544490" y="3253911"/>
              <a:ext cx="557213" cy="360362"/>
            </a:xfrm>
            <a:prstGeom prst="roundRect">
              <a:avLst>
                <a:gd name="adj" fmla="val 16667"/>
              </a:avLst>
            </a:prstGeom>
            <a:solidFill>
              <a:schemeClr val="bg1"/>
            </a:solidFill>
            <a:ln w="12700">
              <a:solidFill>
                <a:schemeClr val="bg2"/>
              </a:solidFill>
              <a:round/>
              <a:headEnd type="none" w="sm" len="sm"/>
              <a:tailEnd type="none" w="sm" len="sm"/>
            </a:ln>
          </p:spPr>
          <p:txBody>
            <a:bodyPr wrap="none" anchor="ctr"/>
            <a:lstStyle/>
            <a:p>
              <a:endParaRPr lang="ja-JP" altLang="en-US">
                <a:ea typeface="MS PGothic" pitchFamily="34" charset="-128"/>
              </a:endParaRPr>
            </a:p>
          </p:txBody>
        </p:sp>
        <p:pic>
          <p:nvPicPr>
            <p:cNvPr id="94" name="Picture 30" descr="Box"/>
            <p:cNvPicPr>
              <a:picLocks noChangeAspect="1" noChangeArrowheads="1"/>
            </p:cNvPicPr>
            <p:nvPr/>
          </p:nvPicPr>
          <p:blipFill>
            <a:blip r:embed="rId20" cstate="print"/>
            <a:srcRect/>
            <a:stretch>
              <a:fillRect/>
            </a:stretch>
          </p:blipFill>
          <p:spPr bwMode="auto">
            <a:xfrm>
              <a:off x="3682603" y="3292011"/>
              <a:ext cx="322262" cy="322262"/>
            </a:xfrm>
            <a:prstGeom prst="rect">
              <a:avLst/>
            </a:prstGeom>
            <a:noFill/>
            <a:ln w="9525">
              <a:noFill/>
              <a:miter lim="800000"/>
              <a:headEnd/>
              <a:tailEnd/>
            </a:ln>
          </p:spPr>
        </p:pic>
      </p:grpSp>
      <p:grpSp>
        <p:nvGrpSpPr>
          <p:cNvPr id="102" name="Group 101"/>
          <p:cNvGrpSpPr/>
          <p:nvPr/>
        </p:nvGrpSpPr>
        <p:grpSpPr>
          <a:xfrm>
            <a:off x="3615134" y="1952497"/>
            <a:ext cx="557213" cy="360362"/>
            <a:chOff x="3544490" y="2010372"/>
            <a:chExt cx="557213" cy="360362"/>
          </a:xfrm>
        </p:grpSpPr>
        <p:sp>
          <p:nvSpPr>
            <p:cNvPr id="103" name="AutoShape 16"/>
            <p:cNvSpPr>
              <a:spLocks noChangeArrowheads="1"/>
            </p:cNvSpPr>
            <p:nvPr/>
          </p:nvSpPr>
          <p:spPr bwMode="auto">
            <a:xfrm>
              <a:off x="3544490" y="2010372"/>
              <a:ext cx="557213" cy="360362"/>
            </a:xfrm>
            <a:prstGeom prst="roundRect">
              <a:avLst>
                <a:gd name="adj" fmla="val 16667"/>
              </a:avLst>
            </a:prstGeom>
            <a:solidFill>
              <a:schemeClr val="bg1"/>
            </a:solidFill>
            <a:ln w="12700">
              <a:solidFill>
                <a:schemeClr val="bg2"/>
              </a:solidFill>
              <a:round/>
              <a:headEnd type="none" w="sm" len="sm"/>
              <a:tailEnd type="none" w="sm" len="sm"/>
            </a:ln>
          </p:spPr>
          <p:txBody>
            <a:bodyPr wrap="none" anchor="ctr"/>
            <a:lstStyle/>
            <a:p>
              <a:endParaRPr lang="ja-JP" altLang="en-US">
                <a:ea typeface="MS PGothic" pitchFamily="34" charset="-128"/>
              </a:endParaRPr>
            </a:p>
          </p:txBody>
        </p:sp>
        <p:pic>
          <p:nvPicPr>
            <p:cNvPr id="105" name="Picture 31" descr="Industry"/>
            <p:cNvPicPr>
              <a:picLocks noChangeAspect="1" noChangeArrowheads="1"/>
            </p:cNvPicPr>
            <p:nvPr/>
          </p:nvPicPr>
          <p:blipFill>
            <a:blip r:embed="rId21" cstate="print"/>
            <a:srcRect/>
            <a:stretch>
              <a:fillRect/>
            </a:stretch>
          </p:blipFill>
          <p:spPr bwMode="auto">
            <a:xfrm>
              <a:off x="3688953" y="2046884"/>
              <a:ext cx="250825" cy="250825"/>
            </a:xfrm>
            <a:prstGeom prst="rect">
              <a:avLst/>
            </a:prstGeom>
            <a:noFill/>
            <a:ln w="9525">
              <a:noFill/>
              <a:miter lim="800000"/>
              <a:headEnd/>
              <a:tailEnd/>
            </a:ln>
          </p:spPr>
        </p:pic>
      </p:grpSp>
      <p:sp>
        <p:nvSpPr>
          <p:cNvPr id="106" name="Right Arrow 7"/>
          <p:cNvSpPr>
            <a:spLocks noChangeArrowheads="1"/>
          </p:cNvSpPr>
          <p:nvPr/>
        </p:nvSpPr>
        <p:spPr bwMode="auto">
          <a:xfrm>
            <a:off x="7514450" y="2335219"/>
            <a:ext cx="1374123" cy="423495"/>
          </a:xfrm>
          <a:prstGeom prst="rightArrow">
            <a:avLst>
              <a:gd name="adj1" fmla="val 50000"/>
              <a:gd name="adj2" fmla="val 47283"/>
            </a:avLst>
          </a:prstGeom>
          <a:solidFill>
            <a:schemeClr val="bg2"/>
          </a:solidFill>
          <a:ln w="25400" algn="ctr">
            <a:noFill/>
            <a:miter lim="800000"/>
            <a:headEnd/>
            <a:tailEnd/>
          </a:ln>
        </p:spPr>
        <p:txBody>
          <a:bodyPr lIns="52039" tIns="26020" rIns="52039" bIns="26020" anchor="ctr"/>
          <a:lstStyle/>
          <a:p>
            <a:pPr algn="ctr"/>
            <a:endParaRPr lang="fr-FR" altLang="ja-JP" sz="1800">
              <a:solidFill>
                <a:srgbClr val="FFFFFF"/>
              </a:solidFill>
              <a:ea typeface="MS PGothic" pitchFamily="34" charset="-128"/>
            </a:endParaRPr>
          </a:p>
        </p:txBody>
      </p:sp>
      <p:sp>
        <p:nvSpPr>
          <p:cNvPr id="107" name="Right Arrow 7"/>
          <p:cNvSpPr>
            <a:spLocks noChangeArrowheads="1"/>
          </p:cNvSpPr>
          <p:nvPr/>
        </p:nvSpPr>
        <p:spPr bwMode="auto">
          <a:xfrm>
            <a:off x="3108988" y="2335219"/>
            <a:ext cx="1594643" cy="423495"/>
          </a:xfrm>
          <a:prstGeom prst="rightArrow">
            <a:avLst>
              <a:gd name="adj1" fmla="val 50000"/>
              <a:gd name="adj2" fmla="val 47283"/>
            </a:avLst>
          </a:prstGeom>
          <a:solidFill>
            <a:schemeClr val="bg2"/>
          </a:solidFill>
          <a:ln w="25400" algn="ctr">
            <a:noFill/>
            <a:miter lim="800000"/>
            <a:headEnd/>
            <a:tailEnd/>
          </a:ln>
        </p:spPr>
        <p:txBody>
          <a:bodyPr lIns="52039" tIns="26020" rIns="52039" bIns="26020" anchor="ctr"/>
          <a:lstStyle/>
          <a:p>
            <a:pPr algn="ctr"/>
            <a:endParaRPr lang="fr-FR" altLang="ja-JP" sz="1800">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4"/>
          <p:cNvSpPr>
            <a:spLocks noChangeArrowheads="1"/>
          </p:cNvSpPr>
          <p:nvPr>
            <p:custDataLst>
              <p:tags r:id="rId1"/>
            </p:custDataLst>
          </p:nvPr>
        </p:nvSpPr>
        <p:spPr bwMode="auto">
          <a:xfrm>
            <a:off x="152399" y="115888"/>
            <a:ext cx="11830335" cy="431800"/>
          </a:xfrm>
          <a:prstGeom prst="roundRect">
            <a:avLst>
              <a:gd name="adj" fmla="val 19685"/>
            </a:avLst>
          </a:prstGeom>
          <a:solidFill>
            <a:schemeClr val="bg2"/>
          </a:solidFill>
          <a:ln w="12700" algn="ctr">
            <a:solidFill>
              <a:schemeClr val="bg2"/>
            </a:solidFill>
            <a:round/>
            <a:headEnd/>
            <a:tailEnd/>
          </a:ln>
        </p:spPr>
        <p:txBody>
          <a:bodyPr wrap="none" anchor="ctr"/>
          <a:lstStyle/>
          <a:p>
            <a:pPr algn="ctr">
              <a:spcBef>
                <a:spcPct val="20000"/>
              </a:spcBef>
              <a:buClr>
                <a:schemeClr val="bg2"/>
              </a:buClr>
            </a:pPr>
            <a:r>
              <a:rPr lang="en-US" altLang="zh-CN" b="1" dirty="0">
                <a:solidFill>
                  <a:schemeClr val="bg1"/>
                </a:solidFill>
                <a:ea typeface="SimSun" pitchFamily="2" charset="-122"/>
                <a:cs typeface="Arial" charset="0"/>
              </a:rPr>
              <a:t>792 Relay Application </a:t>
            </a:r>
            <a:r>
              <a:rPr lang="en-US" altLang="zh-CN" b="1" dirty="0" smtClean="0">
                <a:solidFill>
                  <a:schemeClr val="bg1"/>
                </a:solidFill>
                <a:ea typeface="SimSun" pitchFamily="2" charset="-122"/>
                <a:cs typeface="Arial" charset="0"/>
              </a:rPr>
              <a:t>Example</a:t>
            </a:r>
            <a:endParaRPr lang="en-US" altLang="ja-JP" b="1" dirty="0">
              <a:solidFill>
                <a:schemeClr val="bg1"/>
              </a:solidFill>
              <a:ea typeface="SimSun" pitchFamily="2" charset="-122"/>
              <a:cs typeface="Arial" charset="0"/>
            </a:endParaRPr>
          </a:p>
        </p:txBody>
      </p:sp>
      <p:sp>
        <p:nvSpPr>
          <p:cNvPr id="61" name="AutoShape 2"/>
          <p:cNvSpPr>
            <a:spLocks noChangeArrowheads="1"/>
          </p:cNvSpPr>
          <p:nvPr>
            <p:custDataLst>
              <p:tags r:id="rId2"/>
            </p:custDataLst>
          </p:nvPr>
        </p:nvSpPr>
        <p:spPr bwMode="auto">
          <a:xfrm>
            <a:off x="165740" y="4581525"/>
            <a:ext cx="4066220" cy="2160588"/>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
        <p:nvSpPr>
          <p:cNvPr id="62" name="AutoShape 2"/>
          <p:cNvSpPr>
            <a:spLocks noChangeArrowheads="1"/>
          </p:cNvSpPr>
          <p:nvPr>
            <p:custDataLst>
              <p:tags r:id="rId3"/>
            </p:custDataLst>
          </p:nvPr>
        </p:nvSpPr>
        <p:spPr bwMode="auto">
          <a:xfrm>
            <a:off x="179388" y="668338"/>
            <a:ext cx="2881312" cy="379730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
        <p:nvSpPr>
          <p:cNvPr id="63" name="AutoShape 7"/>
          <p:cNvSpPr>
            <a:spLocks noChangeArrowheads="1"/>
          </p:cNvSpPr>
          <p:nvPr/>
        </p:nvSpPr>
        <p:spPr bwMode="auto">
          <a:xfrm>
            <a:off x="179388" y="658813"/>
            <a:ext cx="2663825" cy="287337"/>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ja-JP" b="1" dirty="0" smtClean="0">
                <a:solidFill>
                  <a:schemeClr val="bg1"/>
                </a:solidFill>
                <a:ea typeface="SimSun" pitchFamily="2" charset="-122"/>
                <a:cs typeface="Arial" charset="0"/>
              </a:rPr>
              <a:t>Machine Tooling</a:t>
            </a:r>
            <a:endParaRPr lang="en-US" altLang="ja-JP" b="1" dirty="0">
              <a:solidFill>
                <a:schemeClr val="bg1"/>
              </a:solidFill>
              <a:ea typeface="SimSun" pitchFamily="2" charset="-122"/>
              <a:cs typeface="Arial" charset="0"/>
            </a:endParaRPr>
          </a:p>
        </p:txBody>
      </p:sp>
      <p:sp>
        <p:nvSpPr>
          <p:cNvPr id="64" name="AutoShape 2"/>
          <p:cNvSpPr>
            <a:spLocks noChangeArrowheads="1"/>
          </p:cNvSpPr>
          <p:nvPr>
            <p:custDataLst>
              <p:tags r:id="rId4"/>
            </p:custDataLst>
          </p:nvPr>
        </p:nvSpPr>
        <p:spPr bwMode="auto">
          <a:xfrm>
            <a:off x="8914205" y="630238"/>
            <a:ext cx="2520950" cy="379730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zh-CN">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ja-JP">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zh-CN">
              <a:ea typeface="MS PGothic" pitchFamily="34" charset="-128"/>
            </a:endParaRPr>
          </a:p>
          <a:p>
            <a:pPr marL="0" lvl="1" indent="-171450">
              <a:buFontTx/>
              <a:buChar char="•"/>
            </a:pPr>
            <a:endParaRPr lang="en-US" altLang="ja-JP">
              <a:ea typeface="MS PGothic" pitchFamily="34" charset="-128"/>
            </a:endParaRPr>
          </a:p>
          <a:p>
            <a:pPr marL="0" lvl="1" indent="-171450">
              <a:buFontTx/>
              <a:buChar char="•"/>
            </a:pPr>
            <a:endParaRPr lang="en-US" altLang="ja-JP">
              <a:ea typeface="MS PGothic" pitchFamily="34" charset="-128"/>
            </a:endParaRPr>
          </a:p>
        </p:txBody>
      </p:sp>
      <p:sp>
        <p:nvSpPr>
          <p:cNvPr id="65" name="AutoShape 9"/>
          <p:cNvSpPr>
            <a:spLocks noChangeArrowheads="1"/>
          </p:cNvSpPr>
          <p:nvPr/>
        </p:nvSpPr>
        <p:spPr bwMode="auto">
          <a:xfrm>
            <a:off x="8914205" y="620713"/>
            <a:ext cx="2159000" cy="287337"/>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ja-JP" b="1" dirty="0" smtClean="0">
                <a:solidFill>
                  <a:schemeClr val="bg1"/>
                </a:solidFill>
                <a:ea typeface="SimSun" pitchFamily="2" charset="-122"/>
                <a:cs typeface="Arial" charset="0"/>
              </a:rPr>
              <a:t>Keys to Success</a:t>
            </a:r>
            <a:endParaRPr lang="en-US" altLang="ja-JP" b="1" dirty="0">
              <a:solidFill>
                <a:schemeClr val="bg1"/>
              </a:solidFill>
              <a:ea typeface="SimSun" pitchFamily="2" charset="-122"/>
              <a:cs typeface="Arial" charset="0"/>
            </a:endParaRPr>
          </a:p>
        </p:txBody>
      </p:sp>
      <p:sp>
        <p:nvSpPr>
          <p:cNvPr id="66" name="Rectangle 10"/>
          <p:cNvSpPr>
            <a:spLocks noChangeArrowheads="1"/>
          </p:cNvSpPr>
          <p:nvPr/>
        </p:nvSpPr>
        <p:spPr bwMode="auto">
          <a:xfrm>
            <a:off x="179388" y="1300086"/>
            <a:ext cx="2952750" cy="1089529"/>
          </a:xfrm>
          <a:prstGeom prst="rect">
            <a:avLst/>
          </a:prstGeom>
          <a:noFill/>
          <a:ln w="12700">
            <a:noFill/>
            <a:miter lim="800000"/>
            <a:headEnd/>
            <a:tailEnd/>
          </a:ln>
        </p:spPr>
        <p:txBody>
          <a:bodyPr wrap="square" anchor="ctr">
            <a:spAutoFit/>
          </a:bodyPr>
          <a:lstStyle/>
          <a:p>
            <a:pPr indent="-95250" defTabSz="762000" eaLnBrk="0" hangingPunct="0">
              <a:lnSpc>
                <a:spcPct val="120000"/>
              </a:lnSpc>
              <a:spcBef>
                <a:spcPct val="50000"/>
              </a:spcBef>
              <a:buFontTx/>
              <a:buChar char="-"/>
            </a:pPr>
            <a:r>
              <a:rPr lang="en-US" altLang="zh-CN" sz="1200" dirty="0" smtClean="0">
                <a:solidFill>
                  <a:srgbClr val="626469"/>
                </a:solidFill>
                <a:latin typeface="Arial" pitchFamily="34" charset="0"/>
                <a:cs typeface="Arial" pitchFamily="34" charset="0"/>
              </a:rPr>
              <a:t>Machine tooling equipment</a:t>
            </a:r>
          </a:p>
          <a:p>
            <a:pPr indent="-95250" defTabSz="762000" eaLnBrk="0" hangingPunct="0">
              <a:spcBef>
                <a:spcPct val="50000"/>
              </a:spcBef>
              <a:buFontTx/>
              <a:buChar char="-"/>
            </a:pPr>
            <a:r>
              <a:rPr lang="en-US" altLang="zh-CN" sz="1200" dirty="0" smtClean="0">
                <a:solidFill>
                  <a:srgbClr val="626469"/>
                </a:solidFill>
                <a:latin typeface="Arial" pitchFamily="34" charset="0"/>
                <a:cs typeface="Arial" pitchFamily="34" charset="0"/>
              </a:rPr>
              <a:t>Automation control panel for </a:t>
            </a:r>
          </a:p>
          <a:p>
            <a:pPr indent="-95250" defTabSz="762000" eaLnBrk="0" hangingPunct="0">
              <a:spcBef>
                <a:spcPct val="50000"/>
              </a:spcBef>
            </a:pPr>
            <a:r>
              <a:rPr lang="en-US" altLang="zh-CN" sz="1200" dirty="0" smtClean="0">
                <a:solidFill>
                  <a:srgbClr val="626469"/>
                </a:solidFill>
                <a:latin typeface="Arial" pitchFamily="34" charset="0"/>
                <a:cs typeface="Arial" pitchFamily="34" charset="0"/>
              </a:rPr>
              <a:t>   grinding machine</a:t>
            </a:r>
          </a:p>
          <a:p>
            <a:pPr defTabSz="762000" eaLnBrk="0" hangingPunct="0">
              <a:lnSpc>
                <a:spcPct val="120000"/>
              </a:lnSpc>
            </a:pPr>
            <a:endParaRPr lang="en-US" altLang="zh-CN" sz="1200" dirty="0" smtClean="0">
              <a:solidFill>
                <a:srgbClr val="626469"/>
              </a:solidFill>
              <a:latin typeface="Arial" pitchFamily="34" charset="0"/>
              <a:cs typeface="Arial" pitchFamily="34" charset="0"/>
            </a:endParaRPr>
          </a:p>
        </p:txBody>
      </p:sp>
      <p:sp>
        <p:nvSpPr>
          <p:cNvPr id="69" name="Rounded Rectangle 4"/>
          <p:cNvSpPr>
            <a:spLocks noChangeArrowheads="1"/>
          </p:cNvSpPr>
          <p:nvPr>
            <p:custDataLst>
              <p:tags r:id="rId5"/>
            </p:custDataLst>
          </p:nvPr>
        </p:nvSpPr>
        <p:spPr bwMode="auto">
          <a:xfrm>
            <a:off x="3060700" y="1479667"/>
            <a:ext cx="1666081" cy="431800"/>
          </a:xfrm>
          <a:prstGeom prst="roundRect">
            <a:avLst>
              <a:gd name="adj" fmla="val 33861"/>
            </a:avLst>
          </a:prstGeom>
          <a:solidFill>
            <a:schemeClr val="bg2"/>
          </a:solidFill>
          <a:ln w="12700" algn="ctr">
            <a:solidFill>
              <a:schemeClr val="bg2"/>
            </a:solidFill>
            <a:round/>
            <a:headEnd/>
            <a:tailEnd/>
          </a:ln>
        </p:spPr>
        <p:txBody>
          <a:bodyPr wrap="none" anchor="ctr"/>
          <a:lstStyle/>
          <a:p>
            <a:pPr algn="ctr">
              <a:spcBef>
                <a:spcPct val="20000"/>
              </a:spcBef>
              <a:buClr>
                <a:schemeClr val="bg2"/>
              </a:buClr>
            </a:pPr>
            <a:r>
              <a:rPr lang="en-US" altLang="zh-CN" b="1" dirty="0">
                <a:solidFill>
                  <a:schemeClr val="bg1"/>
                </a:solidFill>
                <a:ea typeface="SimSun" pitchFamily="2" charset="-122"/>
                <a:cs typeface="Arial" charset="0"/>
              </a:rPr>
              <a:t>Industry</a:t>
            </a:r>
            <a:endParaRPr lang="en-US" altLang="ja-JP" b="1" dirty="0">
              <a:solidFill>
                <a:schemeClr val="bg1"/>
              </a:solidFill>
              <a:ea typeface="SimSun" pitchFamily="2" charset="-122"/>
              <a:cs typeface="Arial" charset="0"/>
            </a:endParaRPr>
          </a:p>
        </p:txBody>
      </p:sp>
      <p:sp>
        <p:nvSpPr>
          <p:cNvPr id="76" name="Rectangle 21"/>
          <p:cNvSpPr>
            <a:spLocks noChangeArrowheads="1"/>
          </p:cNvSpPr>
          <p:nvPr/>
        </p:nvSpPr>
        <p:spPr bwMode="auto">
          <a:xfrm>
            <a:off x="9346005" y="3225800"/>
            <a:ext cx="2058987" cy="1016000"/>
          </a:xfrm>
          <a:prstGeom prst="rect">
            <a:avLst/>
          </a:prstGeom>
          <a:noFill/>
          <a:ln w="12700">
            <a:noFill/>
            <a:miter lim="800000"/>
            <a:headEnd/>
            <a:tailEnd/>
          </a:ln>
        </p:spPr>
        <p:txBody>
          <a:bodyPr anchor="ctr">
            <a:spAutoFit/>
          </a:bodyPr>
          <a:lstStyle/>
          <a:p>
            <a:pPr defTabSz="762000" eaLnBrk="0" hangingPunct="0"/>
            <a:endParaRPr lang="en-US" altLang="zh-CN">
              <a:ea typeface="SimSun" pitchFamily="2" charset="-122"/>
            </a:endParaRPr>
          </a:p>
          <a:p>
            <a:pPr defTabSz="762000" eaLnBrk="0" hangingPunct="0"/>
            <a:endParaRPr lang="en-US" altLang="zh-CN">
              <a:ea typeface="SimSun" pitchFamily="2" charset="-122"/>
            </a:endParaRPr>
          </a:p>
          <a:p>
            <a:pPr defTabSz="762000" eaLnBrk="0" hangingPunct="0"/>
            <a:endParaRPr lang="en-US" altLang="zh-CN">
              <a:ea typeface="SimSun" pitchFamily="2" charset="-122"/>
            </a:endParaRPr>
          </a:p>
          <a:p>
            <a:pPr defTabSz="762000" eaLnBrk="0" hangingPunct="0"/>
            <a:endParaRPr lang="en-US" altLang="zh-CN">
              <a:ea typeface="SimSun" pitchFamily="2" charset="-122"/>
            </a:endParaRPr>
          </a:p>
          <a:p>
            <a:pPr defTabSz="762000" eaLnBrk="0" hangingPunct="0"/>
            <a:endParaRPr lang="en-US" altLang="zh-CN">
              <a:ea typeface="SimSun" pitchFamily="2" charset="-122"/>
            </a:endParaRPr>
          </a:p>
        </p:txBody>
      </p:sp>
      <p:sp>
        <p:nvSpPr>
          <p:cNvPr id="77" name="Rectangle 22"/>
          <p:cNvSpPr>
            <a:spLocks noChangeArrowheads="1"/>
          </p:cNvSpPr>
          <p:nvPr/>
        </p:nvSpPr>
        <p:spPr bwMode="auto">
          <a:xfrm>
            <a:off x="9139266" y="1759309"/>
            <a:ext cx="2058987" cy="1717393"/>
          </a:xfrm>
          <a:prstGeom prst="rect">
            <a:avLst/>
          </a:prstGeom>
          <a:noFill/>
          <a:ln w="12700">
            <a:noFill/>
            <a:miter lim="800000"/>
            <a:headEnd/>
            <a:tailEnd/>
          </a:ln>
        </p:spPr>
        <p:txBody>
          <a:bodyPr anchor="ctr">
            <a:spAutoFit/>
          </a:bodyPr>
          <a:lstStyle/>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3A control low signal rating in a small foot print</a:t>
            </a:r>
          </a:p>
          <a:p>
            <a:pPr indent="-180975" defTabSz="762000" eaLnBrk="0" hangingPunct="0">
              <a:lnSpc>
                <a:spcPct val="120000"/>
              </a:lnSpc>
              <a:spcBef>
                <a:spcPct val="20000"/>
              </a:spcBef>
              <a:buClr>
                <a:schemeClr val="tx2">
                  <a:lumMod val="75000"/>
                </a:schemeClr>
              </a:buClr>
            </a:pPr>
            <a:endParaRPr lang="en-US" altLang="zh-CN" sz="1200" dirty="0" smtClean="0">
              <a:solidFill>
                <a:srgbClr val="626469"/>
              </a:solidFill>
              <a:latin typeface="Arial" pitchFamily="34" charset="0"/>
              <a:cs typeface="Arial" pitchFamily="34" charset="0"/>
            </a:endParaRP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Full-feature cover (lockable test button, LED) for efficient installation and diagnostics</a:t>
            </a:r>
          </a:p>
        </p:txBody>
      </p:sp>
      <p:sp>
        <p:nvSpPr>
          <p:cNvPr id="78" name="Rectangle 25"/>
          <p:cNvSpPr>
            <a:spLocks noChangeArrowheads="1"/>
          </p:cNvSpPr>
          <p:nvPr/>
        </p:nvSpPr>
        <p:spPr bwMode="auto">
          <a:xfrm>
            <a:off x="310202" y="5013325"/>
            <a:ext cx="3384550" cy="1428750"/>
          </a:xfrm>
          <a:prstGeom prst="rect">
            <a:avLst/>
          </a:prstGeom>
          <a:noFill/>
          <a:ln w="9525" algn="ctr">
            <a:noFill/>
            <a:miter lim="800000"/>
            <a:headEnd/>
            <a:tailEnd/>
          </a:ln>
        </p:spPr>
        <p:txBody>
          <a:bodyPr lIns="0" tIns="0" rIns="18000" bIns="10800"/>
          <a:lstStyle/>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Magnecraft relays</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Sockets</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Diode module</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Ejector clip</a:t>
            </a:r>
          </a:p>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Bus Jumper &amp; ID Tags</a:t>
            </a:r>
          </a:p>
          <a:p>
            <a:pPr indent="-180975" defTabSz="762000" eaLnBrk="0" hangingPunct="0">
              <a:lnSpc>
                <a:spcPct val="120000"/>
              </a:lnSpc>
              <a:spcBef>
                <a:spcPct val="20000"/>
              </a:spcBef>
              <a:buClr>
                <a:schemeClr val="accent1"/>
              </a:buClr>
            </a:pPr>
            <a:endParaRPr lang="en-US" altLang="zh-CN" sz="1200" dirty="0" smtClean="0">
              <a:solidFill>
                <a:srgbClr val="626469"/>
              </a:solidFill>
              <a:latin typeface="Arial" pitchFamily="34" charset="0"/>
              <a:cs typeface="Arial" pitchFamily="34" charset="0"/>
            </a:endParaRPr>
          </a:p>
          <a:p>
            <a:pPr indent="-180975" defTabSz="762000" eaLnBrk="0" hangingPunct="0">
              <a:lnSpc>
                <a:spcPct val="120000"/>
              </a:lnSpc>
              <a:spcBef>
                <a:spcPct val="20000"/>
              </a:spcBef>
              <a:buClr>
                <a:schemeClr val="accent1"/>
              </a:buClr>
              <a:buFont typeface="Wingdings 3" pitchFamily="18" charset="2"/>
              <a:buChar char=""/>
            </a:pPr>
            <a:endParaRPr lang="en-US" altLang="zh-CN" sz="1200" dirty="0" smtClean="0">
              <a:solidFill>
                <a:srgbClr val="626469"/>
              </a:solidFill>
              <a:latin typeface="Arial" pitchFamily="34" charset="0"/>
              <a:cs typeface="Arial" pitchFamily="34" charset="0"/>
            </a:endParaRPr>
          </a:p>
        </p:txBody>
      </p:sp>
      <p:sp>
        <p:nvSpPr>
          <p:cNvPr id="81" name="Rounded Rectangle 4"/>
          <p:cNvSpPr>
            <a:spLocks noChangeArrowheads="1"/>
          </p:cNvSpPr>
          <p:nvPr>
            <p:custDataLst>
              <p:tags r:id="rId6"/>
            </p:custDataLst>
          </p:nvPr>
        </p:nvSpPr>
        <p:spPr bwMode="auto">
          <a:xfrm>
            <a:off x="3060700" y="2805090"/>
            <a:ext cx="1666081" cy="431800"/>
          </a:xfrm>
          <a:prstGeom prst="roundRect">
            <a:avLst>
              <a:gd name="adj" fmla="val 33861"/>
            </a:avLst>
          </a:prstGeom>
          <a:solidFill>
            <a:schemeClr val="bg2"/>
          </a:solidFill>
          <a:ln w="12700" algn="ctr">
            <a:solidFill>
              <a:schemeClr val="bg2"/>
            </a:solidFill>
            <a:round/>
            <a:headEnd/>
            <a:tailEnd/>
          </a:ln>
        </p:spPr>
        <p:txBody>
          <a:bodyPr wrap="none" anchor="ctr"/>
          <a:lstStyle/>
          <a:p>
            <a:pPr algn="ctr">
              <a:spcBef>
                <a:spcPct val="20000"/>
              </a:spcBef>
              <a:buClr>
                <a:schemeClr val="bg2"/>
              </a:buClr>
            </a:pPr>
            <a:r>
              <a:rPr lang="en-US" altLang="zh-CN" b="1" dirty="0">
                <a:solidFill>
                  <a:schemeClr val="bg1"/>
                </a:solidFill>
                <a:ea typeface="SimSun" pitchFamily="2" charset="-122"/>
                <a:cs typeface="Arial" charset="0"/>
              </a:rPr>
              <a:t>Application</a:t>
            </a:r>
            <a:endParaRPr lang="en-US" altLang="ja-JP" b="1" dirty="0">
              <a:solidFill>
                <a:schemeClr val="bg1"/>
              </a:solidFill>
              <a:ea typeface="SimSun" pitchFamily="2" charset="-122"/>
              <a:cs typeface="Arial" charset="0"/>
            </a:endParaRPr>
          </a:p>
        </p:txBody>
      </p:sp>
      <p:grpSp>
        <p:nvGrpSpPr>
          <p:cNvPr id="52" name="Group 51"/>
          <p:cNvGrpSpPr/>
          <p:nvPr/>
        </p:nvGrpSpPr>
        <p:grpSpPr>
          <a:xfrm>
            <a:off x="3615134" y="3311786"/>
            <a:ext cx="557213" cy="360362"/>
            <a:chOff x="3544490" y="3253911"/>
            <a:chExt cx="557213" cy="360362"/>
          </a:xfrm>
        </p:grpSpPr>
        <p:sp>
          <p:nvSpPr>
            <p:cNvPr id="82" name="AutoShape 29"/>
            <p:cNvSpPr>
              <a:spLocks noChangeArrowheads="1"/>
            </p:cNvSpPr>
            <p:nvPr/>
          </p:nvSpPr>
          <p:spPr bwMode="auto">
            <a:xfrm>
              <a:off x="3544490" y="3253911"/>
              <a:ext cx="557213" cy="360362"/>
            </a:xfrm>
            <a:prstGeom prst="roundRect">
              <a:avLst>
                <a:gd name="adj" fmla="val 16667"/>
              </a:avLst>
            </a:prstGeom>
            <a:solidFill>
              <a:schemeClr val="bg1"/>
            </a:solidFill>
            <a:ln w="12700">
              <a:solidFill>
                <a:schemeClr val="bg2"/>
              </a:solidFill>
              <a:round/>
              <a:headEnd type="none" w="sm" len="sm"/>
              <a:tailEnd type="none" w="sm" len="sm"/>
            </a:ln>
          </p:spPr>
          <p:txBody>
            <a:bodyPr wrap="none" anchor="ctr"/>
            <a:lstStyle/>
            <a:p>
              <a:endParaRPr lang="ja-JP" altLang="en-US">
                <a:ea typeface="MS PGothic" pitchFamily="34" charset="-128"/>
              </a:endParaRPr>
            </a:p>
          </p:txBody>
        </p:sp>
        <p:pic>
          <p:nvPicPr>
            <p:cNvPr id="83" name="Picture 30" descr="Box"/>
            <p:cNvPicPr>
              <a:picLocks noChangeAspect="1" noChangeArrowheads="1"/>
            </p:cNvPicPr>
            <p:nvPr/>
          </p:nvPicPr>
          <p:blipFill>
            <a:blip r:embed="rId11" cstate="print"/>
            <a:srcRect/>
            <a:stretch>
              <a:fillRect/>
            </a:stretch>
          </p:blipFill>
          <p:spPr bwMode="auto">
            <a:xfrm>
              <a:off x="3682603" y="3292011"/>
              <a:ext cx="322262" cy="322262"/>
            </a:xfrm>
            <a:prstGeom prst="rect">
              <a:avLst/>
            </a:prstGeom>
            <a:noFill/>
            <a:ln w="9525">
              <a:noFill/>
              <a:miter lim="800000"/>
              <a:headEnd/>
              <a:tailEnd/>
            </a:ln>
          </p:spPr>
        </p:pic>
      </p:grpSp>
      <p:grpSp>
        <p:nvGrpSpPr>
          <p:cNvPr id="53" name="Group 52"/>
          <p:cNvGrpSpPr/>
          <p:nvPr/>
        </p:nvGrpSpPr>
        <p:grpSpPr>
          <a:xfrm>
            <a:off x="3615134" y="1952497"/>
            <a:ext cx="557213" cy="360362"/>
            <a:chOff x="3544490" y="2010372"/>
            <a:chExt cx="557213" cy="360362"/>
          </a:xfrm>
        </p:grpSpPr>
        <p:sp>
          <p:nvSpPr>
            <p:cNvPr id="71" name="AutoShape 16"/>
            <p:cNvSpPr>
              <a:spLocks noChangeArrowheads="1"/>
            </p:cNvSpPr>
            <p:nvPr/>
          </p:nvSpPr>
          <p:spPr bwMode="auto">
            <a:xfrm>
              <a:off x="3544490" y="2010372"/>
              <a:ext cx="557213" cy="360362"/>
            </a:xfrm>
            <a:prstGeom prst="roundRect">
              <a:avLst>
                <a:gd name="adj" fmla="val 16667"/>
              </a:avLst>
            </a:prstGeom>
            <a:solidFill>
              <a:schemeClr val="bg1"/>
            </a:solidFill>
            <a:ln w="12700">
              <a:solidFill>
                <a:schemeClr val="bg2"/>
              </a:solidFill>
              <a:round/>
              <a:headEnd type="none" w="sm" len="sm"/>
              <a:tailEnd type="none" w="sm" len="sm"/>
            </a:ln>
          </p:spPr>
          <p:txBody>
            <a:bodyPr wrap="none" anchor="ctr"/>
            <a:lstStyle/>
            <a:p>
              <a:endParaRPr lang="ja-JP" altLang="en-US">
                <a:ea typeface="MS PGothic" pitchFamily="34" charset="-128"/>
              </a:endParaRPr>
            </a:p>
          </p:txBody>
        </p:sp>
        <p:pic>
          <p:nvPicPr>
            <p:cNvPr id="84" name="Picture 31" descr="Industry"/>
            <p:cNvPicPr>
              <a:picLocks noChangeAspect="1" noChangeArrowheads="1"/>
            </p:cNvPicPr>
            <p:nvPr/>
          </p:nvPicPr>
          <p:blipFill>
            <a:blip r:embed="rId12" cstate="print"/>
            <a:srcRect/>
            <a:stretch>
              <a:fillRect/>
            </a:stretch>
          </p:blipFill>
          <p:spPr bwMode="auto">
            <a:xfrm>
              <a:off x="3688953" y="2046884"/>
              <a:ext cx="250825" cy="250825"/>
            </a:xfrm>
            <a:prstGeom prst="rect">
              <a:avLst/>
            </a:prstGeom>
            <a:noFill/>
            <a:ln w="9525">
              <a:noFill/>
              <a:miter lim="800000"/>
              <a:headEnd/>
              <a:tailEnd/>
            </a:ln>
          </p:spPr>
        </p:pic>
      </p:grpSp>
      <p:pic>
        <p:nvPicPr>
          <p:cNvPr id="91" name="Picture 2"/>
          <p:cNvPicPr>
            <a:picLocks noChangeAspect="1" noChangeArrowheads="1"/>
          </p:cNvPicPr>
          <p:nvPr/>
        </p:nvPicPr>
        <p:blipFill>
          <a:blip r:embed="rId13" cstate="print"/>
          <a:srcRect r="49989"/>
          <a:stretch>
            <a:fillRect/>
          </a:stretch>
        </p:blipFill>
        <p:spPr bwMode="auto">
          <a:xfrm>
            <a:off x="5779178" y="5974100"/>
            <a:ext cx="1303337" cy="719138"/>
          </a:xfrm>
          <a:prstGeom prst="rect">
            <a:avLst/>
          </a:prstGeom>
          <a:noFill/>
          <a:ln w="12700">
            <a:noFill/>
            <a:miter lim="800000"/>
            <a:headEnd type="none" w="sm" len="sm"/>
            <a:tailEnd type="none" w="sm" len="sm"/>
          </a:ln>
        </p:spPr>
      </p:pic>
      <p:pic>
        <p:nvPicPr>
          <p:cNvPr id="92" name="Picture 3"/>
          <p:cNvPicPr>
            <a:picLocks noChangeAspect="1" noChangeArrowheads="1"/>
          </p:cNvPicPr>
          <p:nvPr/>
        </p:nvPicPr>
        <p:blipFill>
          <a:blip r:embed="rId14" cstate="print"/>
          <a:srcRect l="50011"/>
          <a:stretch>
            <a:fillRect/>
          </a:stretch>
        </p:blipFill>
        <p:spPr bwMode="auto">
          <a:xfrm>
            <a:off x="6992899" y="5974100"/>
            <a:ext cx="1333500" cy="719138"/>
          </a:xfrm>
          <a:prstGeom prst="rect">
            <a:avLst/>
          </a:prstGeom>
          <a:noFill/>
          <a:ln w="12700">
            <a:noFill/>
            <a:miter lim="800000"/>
            <a:headEnd type="none" w="sm" len="sm"/>
            <a:tailEnd type="none" w="sm" len="sm"/>
          </a:ln>
        </p:spPr>
      </p:pic>
      <p:sp>
        <p:nvSpPr>
          <p:cNvPr id="93" name="Text Box 33"/>
          <p:cNvSpPr txBox="1">
            <a:spLocks noChangeArrowheads="1"/>
          </p:cNvSpPr>
          <p:nvPr/>
        </p:nvSpPr>
        <p:spPr bwMode="auto">
          <a:xfrm>
            <a:off x="5809216" y="6172538"/>
            <a:ext cx="1157689" cy="307777"/>
          </a:xfrm>
          <a:prstGeom prst="rect">
            <a:avLst/>
          </a:prstGeom>
          <a:noFill/>
          <a:ln w="28575" algn="ctr">
            <a:noFill/>
            <a:miter lim="800000"/>
            <a:headEnd/>
            <a:tailEnd/>
          </a:ln>
        </p:spPr>
        <p:txBody>
          <a:bodyPr wrap="none">
            <a:spAutoFit/>
          </a:bodyPr>
          <a:lstStyle/>
          <a:p>
            <a:pPr algn="ctr"/>
            <a:r>
              <a:rPr lang="en-US" altLang="zh-CN" sz="1400" b="1" dirty="0">
                <a:solidFill>
                  <a:schemeClr val="bg2"/>
                </a:solidFill>
                <a:latin typeface="Arial" pitchFamily="34" charset="0"/>
              </a:rPr>
              <a:t>Advantage:</a:t>
            </a:r>
          </a:p>
        </p:txBody>
      </p:sp>
      <p:sp>
        <p:nvSpPr>
          <p:cNvPr id="94" name="Rectangle 55"/>
          <p:cNvSpPr>
            <a:spLocks noChangeArrowheads="1"/>
          </p:cNvSpPr>
          <p:nvPr/>
        </p:nvSpPr>
        <p:spPr bwMode="auto">
          <a:xfrm>
            <a:off x="7011949" y="6171475"/>
            <a:ext cx="1314450" cy="307777"/>
          </a:xfrm>
          <a:prstGeom prst="rect">
            <a:avLst/>
          </a:prstGeom>
          <a:noFill/>
          <a:ln w="9525">
            <a:noFill/>
            <a:miter lim="800000"/>
            <a:headEnd/>
            <a:tailEnd/>
          </a:ln>
        </p:spPr>
        <p:txBody>
          <a:bodyPr>
            <a:spAutoFit/>
          </a:bodyPr>
          <a:lstStyle/>
          <a:p>
            <a:pPr algn="ctr"/>
            <a:r>
              <a:rPr lang="en-GB" sz="1400" b="1" dirty="0" smtClean="0">
                <a:solidFill>
                  <a:schemeClr val="bg1"/>
                </a:solidFill>
              </a:rPr>
              <a:t>Magnecraft</a:t>
            </a:r>
            <a:endParaRPr lang="en-GB" sz="1400" b="1" dirty="0">
              <a:solidFill>
                <a:schemeClr val="bg1"/>
              </a:solidFill>
            </a:endParaRPr>
          </a:p>
        </p:txBody>
      </p:sp>
      <p:sp>
        <p:nvSpPr>
          <p:cNvPr id="96" name="AutoShape 38"/>
          <p:cNvSpPr>
            <a:spLocks noChangeArrowheads="1"/>
          </p:cNvSpPr>
          <p:nvPr/>
        </p:nvSpPr>
        <p:spPr bwMode="auto">
          <a:xfrm>
            <a:off x="165740" y="4572000"/>
            <a:ext cx="3860349" cy="298450"/>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buFont typeface="Arial" charset="0"/>
              <a:buNone/>
            </a:pPr>
            <a:r>
              <a:rPr lang="en-US" altLang="zh-CN" b="1" dirty="0">
                <a:solidFill>
                  <a:schemeClr val="bg1"/>
                </a:solidFill>
                <a:ea typeface="SimSun" pitchFamily="2" charset="-122"/>
                <a:cs typeface="Arial" charset="0"/>
              </a:rPr>
              <a:t>     </a:t>
            </a:r>
            <a:r>
              <a:rPr lang="en-US" altLang="zh-CN" sz="1400" b="1" dirty="0" smtClean="0">
                <a:solidFill>
                  <a:schemeClr val="bg1"/>
                </a:solidFill>
                <a:ea typeface="SimSun" pitchFamily="2" charset="-122"/>
                <a:cs typeface="Arial" charset="0"/>
              </a:rPr>
              <a:t>Magnecraft </a:t>
            </a:r>
            <a:r>
              <a:rPr lang="en-US" altLang="ja-JP" sz="1400" b="1" dirty="0" smtClean="0">
                <a:solidFill>
                  <a:schemeClr val="bg1"/>
                </a:solidFill>
                <a:ea typeface="SimSun" pitchFamily="2" charset="-122"/>
                <a:cs typeface="Arial" charset="0"/>
              </a:rPr>
              <a:t>Complete </a:t>
            </a:r>
            <a:r>
              <a:rPr lang="en-US" altLang="ja-JP" sz="1400" b="1" dirty="0">
                <a:solidFill>
                  <a:schemeClr val="bg1"/>
                </a:solidFill>
                <a:ea typeface="SimSun" pitchFamily="2" charset="-122"/>
                <a:cs typeface="Arial" charset="0"/>
              </a:rPr>
              <a:t>Solution </a:t>
            </a:r>
          </a:p>
        </p:txBody>
      </p:sp>
      <p:pic>
        <p:nvPicPr>
          <p:cNvPr id="97" name="Picture 40" descr="Flower"/>
          <p:cNvPicPr>
            <a:picLocks noChangeAspect="1" noChangeArrowheads="1"/>
          </p:cNvPicPr>
          <p:nvPr/>
        </p:nvPicPr>
        <p:blipFill>
          <a:blip r:embed="rId15" cstate="print"/>
          <a:srcRect/>
          <a:stretch>
            <a:fillRect/>
          </a:stretch>
        </p:blipFill>
        <p:spPr bwMode="auto">
          <a:xfrm>
            <a:off x="310202" y="4581525"/>
            <a:ext cx="207963" cy="250825"/>
          </a:xfrm>
          <a:prstGeom prst="rect">
            <a:avLst/>
          </a:prstGeom>
          <a:noFill/>
          <a:ln w="9525">
            <a:noFill/>
            <a:miter lim="800000"/>
            <a:headEnd/>
            <a:tailEnd/>
          </a:ln>
        </p:spPr>
      </p:pic>
      <p:grpSp>
        <p:nvGrpSpPr>
          <p:cNvPr id="50" name="Group 49"/>
          <p:cNvGrpSpPr/>
          <p:nvPr/>
        </p:nvGrpSpPr>
        <p:grpSpPr>
          <a:xfrm>
            <a:off x="4726781" y="661989"/>
            <a:ext cx="2735263" cy="3751261"/>
            <a:chOff x="4573414" y="661989"/>
            <a:chExt cx="2735263" cy="3751261"/>
          </a:xfrm>
        </p:grpSpPr>
        <p:sp>
          <p:nvSpPr>
            <p:cNvPr id="67" name="AutoShape 2"/>
            <p:cNvSpPr>
              <a:spLocks noChangeArrowheads="1"/>
            </p:cNvSpPr>
            <p:nvPr>
              <p:custDataLst>
                <p:tags r:id="rId8"/>
              </p:custDataLst>
            </p:nvPr>
          </p:nvSpPr>
          <p:spPr bwMode="auto">
            <a:xfrm>
              <a:off x="4573414" y="668338"/>
              <a:ext cx="2735263" cy="3744912"/>
            </a:xfrm>
            <a:prstGeom prst="roundRect">
              <a:avLst>
                <a:gd name="adj" fmla="val 8278"/>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endParaRPr lang="en-US" altLang="ja-JP" dirty="0">
                <a:solidFill>
                  <a:schemeClr val="accent6">
                    <a:lumMod val="75000"/>
                  </a:schemeClr>
                </a:solidFill>
                <a:ea typeface="MS PGothic" pitchFamily="34" charset="-128"/>
              </a:endParaRPr>
            </a:p>
          </p:txBody>
        </p:sp>
        <p:sp>
          <p:nvSpPr>
            <p:cNvPr id="79" name="Rectangle 26"/>
            <p:cNvSpPr>
              <a:spLocks noChangeArrowheads="1"/>
            </p:cNvSpPr>
            <p:nvPr/>
          </p:nvSpPr>
          <p:spPr bwMode="auto">
            <a:xfrm>
              <a:off x="4644852" y="2852738"/>
              <a:ext cx="2447925" cy="1274195"/>
            </a:xfrm>
            <a:prstGeom prst="rect">
              <a:avLst/>
            </a:prstGeom>
            <a:noFill/>
            <a:ln w="12700">
              <a:noFill/>
              <a:miter lim="800000"/>
              <a:headEnd type="none" w="sm" len="sm"/>
              <a:tailEnd type="none" w="sm" len="sm"/>
            </a:ln>
          </p:spPr>
          <p:txBody>
            <a:bodyPr>
              <a:spAutoFit/>
            </a:bodyPr>
            <a:lstStyle/>
            <a:p>
              <a:pPr>
                <a:lnSpc>
                  <a:spcPct val="120000"/>
                </a:lnSpc>
                <a:spcBef>
                  <a:spcPct val="50000"/>
                </a:spcBef>
                <a:defRPr/>
              </a:pPr>
              <a:r>
                <a:rPr lang="en-US" altLang="zh-CN" b="1" dirty="0">
                  <a:solidFill>
                    <a:schemeClr val="bg2"/>
                  </a:solidFill>
                  <a:latin typeface="Arial" pitchFamily="34" charset="0"/>
                </a:rPr>
                <a:t>Customer Pain</a:t>
              </a:r>
              <a:r>
                <a:rPr lang="en-US" altLang="zh-CN" b="1" dirty="0" smtClean="0">
                  <a:solidFill>
                    <a:schemeClr val="bg2"/>
                  </a:solidFill>
                  <a:latin typeface="Arial" pitchFamily="34" charset="0"/>
                </a:rPr>
                <a:t>:</a:t>
              </a:r>
              <a:endParaRPr lang="en-US" altLang="zh-CN" b="1" dirty="0">
                <a:solidFill>
                  <a:schemeClr val="bg2"/>
                </a:solidFill>
                <a:latin typeface="Arial" pitchFamily="34" charset="0"/>
              </a:endParaRPr>
            </a:p>
            <a:p>
              <a:pPr marL="95250" indent="-95250">
                <a:lnSpc>
                  <a:spcPct val="120000"/>
                </a:lnSpc>
                <a:spcBef>
                  <a:spcPct val="50000"/>
                </a:spcBef>
                <a:buFontTx/>
                <a:buChar char="-"/>
                <a:defRPr/>
              </a:pPr>
              <a:r>
                <a:rPr lang="en-US" altLang="zh-CN" sz="1200" dirty="0" smtClean="0">
                  <a:solidFill>
                    <a:srgbClr val="626469"/>
                  </a:solidFill>
                  <a:latin typeface="Arial" pitchFamily="34" charset="0"/>
                  <a:cs typeface="Arial" pitchFamily="34" charset="0"/>
                </a:rPr>
                <a:t>Panel space was limited. </a:t>
              </a:r>
            </a:p>
            <a:p>
              <a:pPr marL="95250" indent="-95250">
                <a:lnSpc>
                  <a:spcPct val="120000"/>
                </a:lnSpc>
                <a:spcBef>
                  <a:spcPct val="50000"/>
                </a:spcBef>
                <a:buFontTx/>
                <a:buChar char="-"/>
                <a:defRPr/>
              </a:pPr>
              <a:r>
                <a:rPr lang="en-US" altLang="zh-CN" sz="1200" dirty="0" smtClean="0">
                  <a:solidFill>
                    <a:srgbClr val="626469"/>
                  </a:solidFill>
                  <a:latin typeface="Arial" pitchFamily="34" charset="0"/>
                  <a:cs typeface="Arial" pitchFamily="34" charset="0"/>
                </a:rPr>
                <a:t> Could not test relay output locally for trouble shooting.</a:t>
              </a:r>
              <a:endParaRPr lang="en-US" altLang="zh-CN" sz="1200" dirty="0">
                <a:solidFill>
                  <a:srgbClr val="626469"/>
                </a:solidFill>
                <a:latin typeface="Arial" pitchFamily="34" charset="0"/>
                <a:cs typeface="Arial" pitchFamily="34" charset="0"/>
              </a:endParaRPr>
            </a:p>
          </p:txBody>
        </p:sp>
        <p:sp>
          <p:nvSpPr>
            <p:cNvPr id="95" name="Rectangle 26"/>
            <p:cNvSpPr>
              <a:spLocks noChangeArrowheads="1"/>
            </p:cNvSpPr>
            <p:nvPr/>
          </p:nvSpPr>
          <p:spPr bwMode="auto">
            <a:xfrm>
              <a:off x="4682952" y="1023938"/>
              <a:ext cx="2447925" cy="1348061"/>
            </a:xfrm>
            <a:prstGeom prst="rect">
              <a:avLst/>
            </a:prstGeom>
            <a:noFill/>
            <a:ln w="12700">
              <a:noFill/>
              <a:miter lim="800000"/>
              <a:headEnd type="none" w="sm" len="sm"/>
              <a:tailEnd type="none" w="sm" len="sm"/>
            </a:ln>
          </p:spPr>
          <p:txBody>
            <a:bodyPr>
              <a:spAutoFit/>
            </a:bodyPr>
            <a:lstStyle/>
            <a:p>
              <a:pPr>
                <a:lnSpc>
                  <a:spcPct val="120000"/>
                </a:lnSpc>
                <a:spcBef>
                  <a:spcPct val="50000"/>
                </a:spcBef>
                <a:defRPr/>
              </a:pPr>
              <a:r>
                <a:rPr lang="en-US" altLang="zh-CN" b="1" dirty="0">
                  <a:solidFill>
                    <a:schemeClr val="bg2"/>
                  </a:solidFill>
                  <a:latin typeface="Arial" pitchFamily="34" charset="0"/>
                </a:rPr>
                <a:t>Requirements:</a:t>
              </a:r>
            </a:p>
            <a:p>
              <a:pPr marL="95250" indent="-95250">
                <a:buFont typeface="Arial" charset="0"/>
                <a:buChar char="−"/>
              </a:pPr>
              <a:r>
                <a:rPr lang="en-US" altLang="ja-JP" sz="1200" dirty="0" smtClean="0">
                  <a:solidFill>
                    <a:srgbClr val="626469"/>
                  </a:solidFill>
                  <a:latin typeface="Arial" pitchFamily="34" charset="0"/>
                  <a:cs typeface="Arial" pitchFamily="34" charset="0"/>
                </a:rPr>
                <a:t>Interface between PLC</a:t>
              </a:r>
            </a:p>
            <a:p>
              <a:pPr marL="95250" indent="-95250"/>
              <a:r>
                <a:rPr lang="en-US" altLang="ja-JP" sz="1200" dirty="0" smtClean="0">
                  <a:solidFill>
                    <a:srgbClr val="626469"/>
                  </a:solidFill>
                  <a:latin typeface="Arial" pitchFamily="34" charset="0"/>
                  <a:cs typeface="Arial" pitchFamily="34" charset="0"/>
                </a:rPr>
                <a:t>    and contactors</a:t>
              </a:r>
            </a:p>
            <a:p>
              <a:pPr marL="95250" indent="-95250">
                <a:buFont typeface="Arial" charset="0"/>
                <a:buChar char="−"/>
              </a:pPr>
              <a:endParaRPr lang="en-US" altLang="ja-JP" sz="1200" dirty="0" smtClean="0">
                <a:solidFill>
                  <a:srgbClr val="626469"/>
                </a:solidFill>
                <a:latin typeface="Arial" pitchFamily="34" charset="0"/>
                <a:cs typeface="Arial" pitchFamily="34" charset="0"/>
              </a:endParaRPr>
            </a:p>
            <a:p>
              <a:pPr marL="95250" indent="-95250">
                <a:buFont typeface="Arial" charset="0"/>
                <a:buChar char="−"/>
              </a:pPr>
              <a:r>
                <a:rPr lang="en-US" altLang="ja-JP" sz="1200" dirty="0" smtClean="0">
                  <a:solidFill>
                    <a:srgbClr val="626469"/>
                  </a:solidFill>
                  <a:latin typeface="Arial" pitchFamily="34" charset="0"/>
                  <a:cs typeface="Arial" pitchFamily="34" charset="0"/>
                </a:rPr>
                <a:t> The ability to test incoming and outgoing signals</a:t>
              </a:r>
            </a:p>
          </p:txBody>
        </p:sp>
        <p:sp>
          <p:nvSpPr>
            <p:cNvPr id="100" name="AutoShape 12"/>
            <p:cNvSpPr>
              <a:spLocks noChangeArrowheads="1"/>
            </p:cNvSpPr>
            <p:nvPr/>
          </p:nvSpPr>
          <p:spPr bwMode="auto">
            <a:xfrm>
              <a:off x="4582939" y="661989"/>
              <a:ext cx="2509838" cy="246061"/>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pPr>
              <a:r>
                <a:rPr lang="en-US" altLang="zh-CN" b="1" dirty="0">
                  <a:solidFill>
                    <a:schemeClr val="bg1"/>
                  </a:solidFill>
                  <a:ea typeface="SimSun" pitchFamily="2" charset="-122"/>
                  <a:cs typeface="Arial" charset="0"/>
                </a:rPr>
                <a:t>Application Criteria</a:t>
              </a:r>
              <a:endParaRPr lang="en-US" altLang="ja-JP" b="1" dirty="0">
                <a:solidFill>
                  <a:schemeClr val="bg1"/>
                </a:solidFill>
                <a:ea typeface="SimSun" pitchFamily="2" charset="-122"/>
                <a:cs typeface="Arial" charset="0"/>
              </a:endParaRPr>
            </a:p>
          </p:txBody>
        </p:sp>
      </p:grpSp>
      <p:pic>
        <p:nvPicPr>
          <p:cNvPr id="101" name="Picture 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367994" y="5152054"/>
            <a:ext cx="1631950" cy="1131888"/>
          </a:xfrm>
          <a:prstGeom prst="rect">
            <a:avLst/>
          </a:prstGeom>
          <a:noFill/>
          <a:ln w="9525">
            <a:noFill/>
            <a:miter lim="800000"/>
            <a:headEnd/>
            <a:tailEnd/>
          </a:ln>
        </p:spPr>
      </p:pic>
      <p:pic>
        <p:nvPicPr>
          <p:cNvPr id="102" name="Picture 101" descr="C:\Users\SESA33~1\AppData\Local\Temp\SNAGHTML1a6e27e5.PN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1155755" y="1064871"/>
            <a:ext cx="558800" cy="823913"/>
          </a:xfrm>
          <a:prstGeom prst="rect">
            <a:avLst/>
          </a:prstGeom>
          <a:noFill/>
          <a:effectLst>
            <a:outerShdw dist="50800" sx="1000" sy="1000" algn="ctr" rotWithShape="0">
              <a:schemeClr val="bg1"/>
            </a:outerShdw>
          </a:effectLst>
        </p:spPr>
      </p:pic>
      <p:pic>
        <p:nvPicPr>
          <p:cNvPr id="54" name="Picture 3"/>
          <p:cNvPicPr>
            <a:picLocks noChangeAspect="1" noChangeArrowheads="1"/>
          </p:cNvPicPr>
          <p:nvPr/>
        </p:nvPicPr>
        <p:blipFill>
          <a:blip r:embed="rId18" cstate="print"/>
          <a:srcRect/>
          <a:stretch>
            <a:fillRect/>
          </a:stretch>
        </p:blipFill>
        <p:spPr bwMode="auto">
          <a:xfrm>
            <a:off x="468313" y="2352162"/>
            <a:ext cx="2303463" cy="1833562"/>
          </a:xfrm>
          <a:prstGeom prst="rect">
            <a:avLst/>
          </a:prstGeom>
          <a:noFill/>
          <a:ln w="9525">
            <a:noFill/>
            <a:miter lim="800000"/>
            <a:headEnd/>
            <a:tailEnd/>
          </a:ln>
        </p:spPr>
      </p:pic>
      <p:pic>
        <p:nvPicPr>
          <p:cNvPr id="55" name="Picture 2"/>
          <p:cNvPicPr>
            <a:picLocks noChangeAspect="1" noChangeArrowheads="1"/>
          </p:cNvPicPr>
          <p:nvPr/>
        </p:nvPicPr>
        <p:blipFill>
          <a:blip r:embed="rId19" cstate="print"/>
          <a:srcRect/>
          <a:stretch>
            <a:fillRect/>
          </a:stretch>
        </p:blipFill>
        <p:spPr bwMode="auto">
          <a:xfrm>
            <a:off x="9063069" y="4572000"/>
            <a:ext cx="2284048" cy="2178915"/>
          </a:xfrm>
          <a:prstGeom prst="rect">
            <a:avLst/>
          </a:prstGeom>
          <a:noFill/>
          <a:ln w="9525">
            <a:noFill/>
            <a:miter lim="800000"/>
            <a:headEnd/>
            <a:tailEnd/>
          </a:ln>
        </p:spPr>
      </p:pic>
      <p:grpSp>
        <p:nvGrpSpPr>
          <p:cNvPr id="59" name="Group 58"/>
          <p:cNvGrpSpPr/>
          <p:nvPr/>
        </p:nvGrpSpPr>
        <p:grpSpPr>
          <a:xfrm>
            <a:off x="5792313" y="4662550"/>
            <a:ext cx="2520950" cy="1090070"/>
            <a:chOff x="5401482" y="4813025"/>
            <a:chExt cx="2520950" cy="1090070"/>
          </a:xfrm>
        </p:grpSpPr>
        <p:sp>
          <p:nvSpPr>
            <p:cNvPr id="60" name="AutoShape 2"/>
            <p:cNvSpPr>
              <a:spLocks noChangeArrowheads="1"/>
            </p:cNvSpPr>
            <p:nvPr>
              <p:custDataLst>
                <p:tags r:id="rId7"/>
              </p:custDataLst>
            </p:nvPr>
          </p:nvSpPr>
          <p:spPr bwMode="auto">
            <a:xfrm>
              <a:off x="5401482" y="4813025"/>
              <a:ext cx="2520950" cy="109007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
          <p:nvSpPr>
            <p:cNvPr id="98" name="AutoShape 37"/>
            <p:cNvSpPr>
              <a:spLocks noChangeArrowheads="1"/>
            </p:cNvSpPr>
            <p:nvPr/>
          </p:nvSpPr>
          <p:spPr bwMode="auto">
            <a:xfrm>
              <a:off x="5401482" y="4813025"/>
              <a:ext cx="2117092" cy="287338"/>
            </a:xfrm>
            <a:prstGeom prst="roundRect">
              <a:avLst>
                <a:gd name="adj" fmla="val 50000"/>
              </a:avLst>
            </a:prstGeom>
            <a:solidFill>
              <a:schemeClr val="bg2"/>
            </a:solidFill>
            <a:ln w="12700" algn="ctr">
              <a:solidFill>
                <a:schemeClr val="bg2"/>
              </a:solidFill>
              <a:round/>
              <a:headEnd/>
              <a:tailEnd/>
            </a:ln>
          </p:spPr>
          <p:txBody>
            <a:bodyPr wrap="none" anchor="ctr"/>
            <a:lstStyle/>
            <a:p>
              <a:pPr>
                <a:spcBef>
                  <a:spcPct val="20000"/>
                </a:spcBef>
                <a:buClr>
                  <a:schemeClr val="bg2"/>
                </a:buClr>
              </a:pPr>
              <a:r>
                <a:rPr lang="en-US" altLang="zh-CN" sz="1400" b="1" dirty="0">
                  <a:solidFill>
                    <a:schemeClr val="bg1"/>
                  </a:solidFill>
                  <a:ea typeface="SimSun" pitchFamily="2" charset="-122"/>
                  <a:cs typeface="Arial" charset="0"/>
                </a:rPr>
                <a:t>         </a:t>
              </a:r>
              <a:r>
                <a:rPr lang="en-US" altLang="zh-CN" sz="1400" b="1" dirty="0" smtClean="0">
                  <a:solidFill>
                    <a:schemeClr val="bg1"/>
                  </a:solidFill>
                  <a:ea typeface="SimSun" pitchFamily="2" charset="-122"/>
                  <a:cs typeface="Arial" charset="0"/>
                </a:rPr>
                <a:t>Competition</a:t>
              </a:r>
              <a:endParaRPr lang="en-US" altLang="ja-JP" sz="1400" b="1" dirty="0">
                <a:solidFill>
                  <a:schemeClr val="bg1"/>
                </a:solidFill>
                <a:ea typeface="SimSun" pitchFamily="2" charset="-122"/>
                <a:cs typeface="Arial" charset="0"/>
              </a:endParaRPr>
            </a:p>
          </p:txBody>
        </p:sp>
        <p:pic>
          <p:nvPicPr>
            <p:cNvPr id="99" name="Picture 39" descr="Key"/>
            <p:cNvPicPr>
              <a:picLocks noChangeAspect="1" noChangeArrowheads="1"/>
            </p:cNvPicPr>
            <p:nvPr/>
          </p:nvPicPr>
          <p:blipFill>
            <a:blip r:embed="rId20" cstate="print"/>
            <a:srcRect/>
            <a:stretch>
              <a:fillRect/>
            </a:stretch>
          </p:blipFill>
          <p:spPr bwMode="auto">
            <a:xfrm>
              <a:off x="5472919" y="4813025"/>
              <a:ext cx="288925" cy="288925"/>
            </a:xfrm>
            <a:prstGeom prst="rect">
              <a:avLst/>
            </a:prstGeom>
            <a:noFill/>
            <a:ln w="9525">
              <a:noFill/>
              <a:miter lim="800000"/>
              <a:headEnd/>
              <a:tailEnd/>
            </a:ln>
          </p:spPr>
        </p:pic>
        <p:sp>
          <p:nvSpPr>
            <p:cNvPr id="47" name="Rectangle 22"/>
            <p:cNvSpPr>
              <a:spLocks noChangeArrowheads="1"/>
            </p:cNvSpPr>
            <p:nvPr/>
          </p:nvSpPr>
          <p:spPr bwMode="auto">
            <a:xfrm>
              <a:off x="5459587" y="5338582"/>
              <a:ext cx="2058987" cy="293607"/>
            </a:xfrm>
            <a:prstGeom prst="rect">
              <a:avLst/>
            </a:prstGeom>
            <a:noFill/>
            <a:ln w="12700">
              <a:noFill/>
              <a:miter lim="800000"/>
              <a:headEnd/>
              <a:tailEnd/>
            </a:ln>
          </p:spPr>
          <p:txBody>
            <a:bodyPr anchor="ctr">
              <a:spAutoFit/>
            </a:bodyPr>
            <a:lstStyle/>
            <a:p>
              <a:pPr indent="-180975" defTabSz="762000" eaLnBrk="0" hangingPunct="0">
                <a:lnSpc>
                  <a:spcPct val="120000"/>
                </a:lnSpc>
                <a:spcBef>
                  <a:spcPct val="20000"/>
                </a:spcBef>
                <a:buClr>
                  <a:schemeClr val="tx2">
                    <a:lumMod val="75000"/>
                  </a:schemeClr>
                </a:buClr>
                <a:buFont typeface="Wingdings 3" pitchFamily="18" charset="2"/>
                <a:buChar char=""/>
              </a:pPr>
              <a:r>
                <a:rPr lang="en-US" altLang="zh-CN" sz="1200" dirty="0" smtClean="0">
                  <a:solidFill>
                    <a:srgbClr val="626469"/>
                  </a:solidFill>
                  <a:latin typeface="Arial" pitchFamily="34" charset="0"/>
                  <a:cs typeface="Arial" pitchFamily="34" charset="0"/>
                </a:rPr>
                <a:t>Omron</a:t>
              </a:r>
            </a:p>
          </p:txBody>
        </p:sp>
      </p:grpSp>
      <p:sp>
        <p:nvSpPr>
          <p:cNvPr id="48" name="Right Arrow 7"/>
          <p:cNvSpPr>
            <a:spLocks noChangeArrowheads="1"/>
          </p:cNvSpPr>
          <p:nvPr/>
        </p:nvSpPr>
        <p:spPr bwMode="auto">
          <a:xfrm>
            <a:off x="7514450" y="2335219"/>
            <a:ext cx="1374123" cy="423495"/>
          </a:xfrm>
          <a:prstGeom prst="rightArrow">
            <a:avLst>
              <a:gd name="adj1" fmla="val 50000"/>
              <a:gd name="adj2" fmla="val 47283"/>
            </a:avLst>
          </a:prstGeom>
          <a:solidFill>
            <a:schemeClr val="bg2"/>
          </a:solidFill>
          <a:ln w="25400" algn="ctr">
            <a:noFill/>
            <a:miter lim="800000"/>
            <a:headEnd/>
            <a:tailEnd/>
          </a:ln>
        </p:spPr>
        <p:txBody>
          <a:bodyPr lIns="52039" tIns="26020" rIns="52039" bIns="26020" anchor="ctr"/>
          <a:lstStyle/>
          <a:p>
            <a:pPr algn="ctr"/>
            <a:endParaRPr lang="fr-FR" altLang="ja-JP" sz="1800">
              <a:solidFill>
                <a:srgbClr val="FFFFFF"/>
              </a:solidFill>
              <a:ea typeface="MS PGothic" pitchFamily="34" charset="-128"/>
            </a:endParaRPr>
          </a:p>
        </p:txBody>
      </p:sp>
      <p:sp>
        <p:nvSpPr>
          <p:cNvPr id="51" name="Right Arrow 7"/>
          <p:cNvSpPr>
            <a:spLocks noChangeArrowheads="1"/>
          </p:cNvSpPr>
          <p:nvPr/>
        </p:nvSpPr>
        <p:spPr bwMode="auto">
          <a:xfrm>
            <a:off x="3108988" y="2335219"/>
            <a:ext cx="1594643" cy="423495"/>
          </a:xfrm>
          <a:prstGeom prst="rightArrow">
            <a:avLst>
              <a:gd name="adj1" fmla="val 50000"/>
              <a:gd name="adj2" fmla="val 47283"/>
            </a:avLst>
          </a:prstGeom>
          <a:solidFill>
            <a:schemeClr val="bg2"/>
          </a:solidFill>
          <a:ln w="25400" algn="ctr">
            <a:noFill/>
            <a:miter lim="800000"/>
            <a:headEnd/>
            <a:tailEnd/>
          </a:ln>
        </p:spPr>
        <p:txBody>
          <a:bodyPr lIns="52039" tIns="26020" rIns="52039" bIns="26020" anchor="ctr"/>
          <a:lstStyle/>
          <a:p>
            <a:pPr algn="ctr"/>
            <a:endParaRPr lang="fr-FR" altLang="ja-JP" sz="1800">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d9G0PnOtUW9ksF5HQp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d9G0PnOtUW9ksF5HQp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d9G0PnOtUW9ksF5HQp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d9G0PnOtUW9ksF5HQp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d9G0PnOtUW9ksF5HQp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d9G0PnOtUW9ksF5HQp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heme/theme1.xml><?xml version="1.0" encoding="utf-8"?>
<a:theme xmlns:a="http://schemas.openxmlformats.org/drawingml/2006/main" name="SE14_16X9_EN">
  <a:themeElements>
    <a:clrScheme name="Schneider Electric">
      <a:dk1>
        <a:srgbClr val="87D200"/>
      </a:dk1>
      <a:lt1>
        <a:sysClr val="window" lastClr="FFFFFF"/>
      </a:lt1>
      <a:dk2>
        <a:srgbClr val="009530"/>
      </a:dk2>
      <a:lt2>
        <a:srgbClr val="4FA600"/>
      </a:lt2>
      <a:accent1>
        <a:srgbClr val="FFD100"/>
      </a:accent1>
      <a:accent2>
        <a:srgbClr val="E47F00"/>
      </a:accent2>
      <a:accent3>
        <a:srgbClr val="B10043"/>
      </a:accent3>
      <a:accent4>
        <a:srgbClr val="42B4E6"/>
      </a:accent4>
      <a:accent5>
        <a:srgbClr val="626469"/>
      </a:accent5>
      <a:accent6>
        <a:srgbClr val="9FA0A4"/>
      </a:accent6>
      <a:hlink>
        <a:srgbClr val="116082"/>
      </a:hlink>
      <a:folHlink>
        <a:srgbClr val="5F0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A0A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626469"/>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SE14_16X9_EN</Template>
  <TotalTime>680</TotalTime>
  <Words>1289</Words>
  <Application>Microsoft Office PowerPoint</Application>
  <PresentationFormat>Custom</PresentationFormat>
  <Paragraphs>295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SE14_16X9_EN</vt:lpstr>
      <vt:lpstr>Magnecraft™ 792 Miniature Plug-In Relays</vt:lpstr>
      <vt:lpstr>Magnecraft 792 Miniature Plug-In Relay </vt:lpstr>
      <vt:lpstr>Session Objectives </vt:lpstr>
      <vt:lpstr>Magnecraft 792 Product Offer </vt:lpstr>
      <vt:lpstr>Magnecraft 792 Complete System Solution </vt:lpstr>
      <vt:lpstr>Magnecraft 792 Competitive Comparison </vt:lpstr>
      <vt:lpstr>Magnecraft 792 Applications</vt:lpstr>
      <vt:lpstr>Slide 8</vt:lpstr>
      <vt:lpstr>Slide 9</vt:lpstr>
      <vt:lpstr>Magnecraft 792 Relay Support Resources</vt:lpstr>
      <vt:lpstr>Call to Action</vt:lpstr>
      <vt:lpstr>Summary</vt:lpstr>
      <vt:lpstr>Magnecraft™ 792 Miniature Plug-In Relays</vt:lpstr>
    </vt:vector>
  </TitlesOfParts>
  <Company>Schneider Electric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Magnecraft™ Miniature Plug-In Relays</dc:title>
  <dc:creator>Rob</dc:creator>
  <cp:lastModifiedBy>Rob</cp:lastModifiedBy>
  <cp:revision>72</cp:revision>
  <dcterms:created xsi:type="dcterms:W3CDTF">2014-09-03T13:35:47Z</dcterms:created>
  <dcterms:modified xsi:type="dcterms:W3CDTF">2014-09-19T18:28:13Z</dcterms:modified>
</cp:coreProperties>
</file>